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2"/>
    <p:sldId id="257" r:id="rId3"/>
    <p:sldId id="258" r:id="rId4"/>
    <p:sldId id="259" r:id="rId5"/>
    <p:sldId id="260" r:id="rId6"/>
    <p:sldId id="261" r:id="rId7"/>
    <p:sldId id="270" r:id="rId8"/>
    <p:sldId id="262" r:id="rId9"/>
    <p:sldId id="263" r:id="rId10"/>
    <p:sldId id="264" r:id="rId11"/>
    <p:sldId id="272" r:id="rId12"/>
    <p:sldId id="273" r:id="rId13"/>
    <p:sldId id="274" r:id="rId14"/>
    <p:sldId id="275" r:id="rId15"/>
    <p:sldId id="276" r:id="rId16"/>
    <p:sldId id="265" r:id="rId17"/>
    <p:sldId id="266" r:id="rId18"/>
    <p:sldId id="267" r:id="rId19"/>
    <p:sldId id="268" r:id="rId20"/>
    <p:sldId id="269" r:id="rId21"/>
  </p:sldIdLst>
  <p:sldSz cx="18288000" cy="10287000"/>
  <p:notesSz cx="18288000" cy="10287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37" d="100"/>
          <a:sy n="37" d="100"/>
        </p:scale>
        <p:origin x="114" y="1014"/>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2.png"/><Relationship Id="rId4"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1371600" y="3188970"/>
            <a:ext cx="15544800" cy="2160270"/>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2743200" y="5760720"/>
            <a:ext cx="12801600" cy="257175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10/27/2023</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200" b="0" i="0">
                <a:solidFill>
                  <a:srgbClr val="6FB444"/>
                </a:solidFill>
                <a:latin typeface="Verdana"/>
                <a:cs typeface="Verdana"/>
              </a:defRPr>
            </a:lvl1pPr>
          </a:lstStyle>
          <a:p>
            <a:endParaRPr/>
          </a:p>
        </p:txBody>
      </p:sp>
      <p:sp>
        <p:nvSpPr>
          <p:cNvPr id="3" name="Holder 3"/>
          <p:cNvSpPr>
            <a:spLocks noGrp="1"/>
          </p:cNvSpPr>
          <p:nvPr>
            <p:ph type="body" idx="1"/>
          </p:nvPr>
        </p:nvSpPr>
        <p:spPr/>
        <p:txBody>
          <a:bodyPr lIns="0" tIns="0" rIns="0" bIns="0"/>
          <a:lstStyle>
            <a:lvl1pPr>
              <a:defRPr sz="2800" b="0" i="0">
                <a:solidFill>
                  <a:schemeClr val="tx1"/>
                </a:solidFill>
                <a:latin typeface="Calibri"/>
                <a:cs typeface="Calibri"/>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10/27/2023</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200" b="0" i="0">
                <a:solidFill>
                  <a:srgbClr val="6FB444"/>
                </a:solidFill>
                <a:latin typeface="Verdana"/>
                <a:cs typeface="Verdana"/>
              </a:defRPr>
            </a:lvl1pPr>
          </a:lstStyle>
          <a:p>
            <a:endParaRPr/>
          </a:p>
        </p:txBody>
      </p:sp>
      <p:sp>
        <p:nvSpPr>
          <p:cNvPr id="3" name="Holder 3"/>
          <p:cNvSpPr>
            <a:spLocks noGrp="1"/>
          </p:cNvSpPr>
          <p:nvPr>
            <p:ph sz="half" idx="2"/>
          </p:nvPr>
        </p:nvSpPr>
        <p:spPr>
          <a:xfrm>
            <a:off x="914400" y="2366010"/>
            <a:ext cx="7955280" cy="678942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9418320" y="2366010"/>
            <a:ext cx="7955280" cy="678942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10/27/2023</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le Only">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0" y="7936829"/>
            <a:ext cx="2191385" cy="2350770"/>
          </a:xfrm>
          <a:custGeom>
            <a:avLst/>
            <a:gdLst/>
            <a:ahLst/>
            <a:cxnLst/>
            <a:rect l="l" t="t" r="r" b="b"/>
            <a:pathLst>
              <a:path w="2191385" h="2350770">
                <a:moveTo>
                  <a:pt x="1428510" y="57338"/>
                </a:moveTo>
                <a:lnTo>
                  <a:pt x="1064921" y="57338"/>
                </a:lnTo>
                <a:lnTo>
                  <a:pt x="1139953" y="61765"/>
                </a:lnTo>
                <a:lnTo>
                  <a:pt x="1171014" y="64465"/>
                </a:lnTo>
                <a:lnTo>
                  <a:pt x="1234649" y="73328"/>
                </a:lnTo>
                <a:lnTo>
                  <a:pt x="1299852" y="86918"/>
                </a:lnTo>
                <a:lnTo>
                  <a:pt x="1366087" y="105371"/>
                </a:lnTo>
                <a:lnTo>
                  <a:pt x="1432815" y="128820"/>
                </a:lnTo>
                <a:lnTo>
                  <a:pt x="1499500" y="157399"/>
                </a:lnTo>
                <a:lnTo>
                  <a:pt x="1565605" y="191242"/>
                </a:lnTo>
                <a:lnTo>
                  <a:pt x="1630593" y="230484"/>
                </a:lnTo>
                <a:lnTo>
                  <a:pt x="1662501" y="252172"/>
                </a:lnTo>
                <a:lnTo>
                  <a:pt x="1693928" y="275259"/>
                </a:lnTo>
                <a:lnTo>
                  <a:pt x="1724807" y="299763"/>
                </a:lnTo>
                <a:lnTo>
                  <a:pt x="1755071" y="325700"/>
                </a:lnTo>
                <a:lnTo>
                  <a:pt x="1784653" y="353087"/>
                </a:lnTo>
                <a:lnTo>
                  <a:pt x="1813486" y="381941"/>
                </a:lnTo>
                <a:lnTo>
                  <a:pt x="1841503" y="412280"/>
                </a:lnTo>
                <a:lnTo>
                  <a:pt x="1868637" y="444118"/>
                </a:lnTo>
                <a:lnTo>
                  <a:pt x="1894820" y="477474"/>
                </a:lnTo>
                <a:lnTo>
                  <a:pt x="1919986" y="512363"/>
                </a:lnTo>
                <a:lnTo>
                  <a:pt x="1944066" y="548804"/>
                </a:lnTo>
                <a:lnTo>
                  <a:pt x="1966995" y="586812"/>
                </a:lnTo>
                <a:lnTo>
                  <a:pt x="1988705" y="626404"/>
                </a:lnTo>
                <a:lnTo>
                  <a:pt x="2009129" y="667597"/>
                </a:lnTo>
                <a:lnTo>
                  <a:pt x="2028200" y="710408"/>
                </a:lnTo>
                <a:lnTo>
                  <a:pt x="2045850" y="754854"/>
                </a:lnTo>
                <a:lnTo>
                  <a:pt x="2062013" y="800951"/>
                </a:lnTo>
                <a:lnTo>
                  <a:pt x="2076621" y="848716"/>
                </a:lnTo>
                <a:lnTo>
                  <a:pt x="2089608" y="898166"/>
                </a:lnTo>
                <a:lnTo>
                  <a:pt x="2100906" y="949317"/>
                </a:lnTo>
                <a:lnTo>
                  <a:pt x="2110447" y="1002187"/>
                </a:lnTo>
                <a:lnTo>
                  <a:pt x="2118166" y="1056792"/>
                </a:lnTo>
                <a:lnTo>
                  <a:pt x="2123995" y="1113149"/>
                </a:lnTo>
                <a:lnTo>
                  <a:pt x="2127866" y="1171274"/>
                </a:lnTo>
                <a:lnTo>
                  <a:pt x="2129712" y="1231185"/>
                </a:lnTo>
                <a:lnTo>
                  <a:pt x="2129468" y="1292898"/>
                </a:lnTo>
                <a:lnTo>
                  <a:pt x="2127064" y="1356430"/>
                </a:lnTo>
                <a:lnTo>
                  <a:pt x="2122435" y="1421797"/>
                </a:lnTo>
                <a:lnTo>
                  <a:pt x="2115512" y="1489017"/>
                </a:lnTo>
                <a:lnTo>
                  <a:pt x="2106230" y="1558107"/>
                </a:lnTo>
                <a:lnTo>
                  <a:pt x="2098329" y="1609735"/>
                </a:lnTo>
                <a:lnTo>
                  <a:pt x="2090096" y="1661213"/>
                </a:lnTo>
                <a:lnTo>
                  <a:pt x="2081522" y="1712529"/>
                </a:lnTo>
                <a:lnTo>
                  <a:pt x="2072599" y="1763670"/>
                </a:lnTo>
                <a:lnTo>
                  <a:pt x="2063318" y="1814626"/>
                </a:lnTo>
                <a:lnTo>
                  <a:pt x="2053670" y="1865383"/>
                </a:lnTo>
                <a:lnTo>
                  <a:pt x="2043645" y="1915930"/>
                </a:lnTo>
                <a:lnTo>
                  <a:pt x="2033236" y="1966254"/>
                </a:lnTo>
                <a:lnTo>
                  <a:pt x="2022433" y="2016344"/>
                </a:lnTo>
                <a:lnTo>
                  <a:pt x="2011228" y="2066188"/>
                </a:lnTo>
                <a:lnTo>
                  <a:pt x="1999611" y="2115773"/>
                </a:lnTo>
                <a:lnTo>
                  <a:pt x="1987575" y="2165088"/>
                </a:lnTo>
                <a:lnTo>
                  <a:pt x="1975109" y="2214121"/>
                </a:lnTo>
                <a:lnTo>
                  <a:pt x="1962205" y="2262859"/>
                </a:lnTo>
                <a:lnTo>
                  <a:pt x="1948855" y="2311291"/>
                </a:lnTo>
                <a:lnTo>
                  <a:pt x="1937699" y="2350169"/>
                </a:lnTo>
                <a:lnTo>
                  <a:pt x="1994092" y="2350169"/>
                </a:lnTo>
                <a:lnTo>
                  <a:pt x="2007461" y="2303259"/>
                </a:lnTo>
                <a:lnTo>
                  <a:pt x="2020888" y="2254245"/>
                </a:lnTo>
                <a:lnTo>
                  <a:pt x="2033873" y="2204929"/>
                </a:lnTo>
                <a:lnTo>
                  <a:pt x="2046424" y="2155322"/>
                </a:lnTo>
                <a:lnTo>
                  <a:pt x="2058549" y="2105436"/>
                </a:lnTo>
                <a:lnTo>
                  <a:pt x="2070258" y="2055283"/>
                </a:lnTo>
                <a:lnTo>
                  <a:pt x="2081558" y="2004875"/>
                </a:lnTo>
                <a:lnTo>
                  <a:pt x="2092460" y="1954223"/>
                </a:lnTo>
                <a:lnTo>
                  <a:pt x="2102970" y="1903340"/>
                </a:lnTo>
                <a:lnTo>
                  <a:pt x="2113100" y="1852236"/>
                </a:lnTo>
                <a:lnTo>
                  <a:pt x="2122856" y="1800924"/>
                </a:lnTo>
                <a:lnTo>
                  <a:pt x="2132247" y="1749415"/>
                </a:lnTo>
                <a:lnTo>
                  <a:pt x="2141283" y="1697722"/>
                </a:lnTo>
                <a:lnTo>
                  <a:pt x="2149972" y="1645856"/>
                </a:lnTo>
                <a:lnTo>
                  <a:pt x="2158323" y="1593828"/>
                </a:lnTo>
                <a:lnTo>
                  <a:pt x="2166345" y="1541651"/>
                </a:lnTo>
                <a:lnTo>
                  <a:pt x="2175581" y="1473609"/>
                </a:lnTo>
                <a:lnTo>
                  <a:pt x="2182585" y="1407334"/>
                </a:lnTo>
                <a:lnTo>
                  <a:pt x="2187417" y="1342808"/>
                </a:lnTo>
                <a:lnTo>
                  <a:pt x="2190138" y="1280018"/>
                </a:lnTo>
                <a:lnTo>
                  <a:pt x="2190809" y="1218947"/>
                </a:lnTo>
                <a:lnTo>
                  <a:pt x="2189490" y="1159581"/>
                </a:lnTo>
                <a:lnTo>
                  <a:pt x="2186243" y="1101904"/>
                </a:lnTo>
                <a:lnTo>
                  <a:pt x="2181127" y="1045901"/>
                </a:lnTo>
                <a:lnTo>
                  <a:pt x="2174203" y="991556"/>
                </a:lnTo>
                <a:lnTo>
                  <a:pt x="2165532" y="938855"/>
                </a:lnTo>
                <a:lnTo>
                  <a:pt x="2155175" y="887782"/>
                </a:lnTo>
                <a:lnTo>
                  <a:pt x="2143192" y="838322"/>
                </a:lnTo>
                <a:lnTo>
                  <a:pt x="2129645" y="790459"/>
                </a:lnTo>
                <a:lnTo>
                  <a:pt x="2114592" y="744179"/>
                </a:lnTo>
                <a:lnTo>
                  <a:pt x="2098096" y="699465"/>
                </a:lnTo>
                <a:lnTo>
                  <a:pt x="2080217" y="656304"/>
                </a:lnTo>
                <a:lnTo>
                  <a:pt x="2061016" y="614678"/>
                </a:lnTo>
                <a:lnTo>
                  <a:pt x="2040553" y="574574"/>
                </a:lnTo>
                <a:lnTo>
                  <a:pt x="2018888" y="535976"/>
                </a:lnTo>
                <a:lnTo>
                  <a:pt x="1996083" y="498868"/>
                </a:lnTo>
                <a:lnTo>
                  <a:pt x="1972199" y="463236"/>
                </a:lnTo>
                <a:lnTo>
                  <a:pt x="1947295" y="429064"/>
                </a:lnTo>
                <a:lnTo>
                  <a:pt x="1921433" y="396336"/>
                </a:lnTo>
                <a:lnTo>
                  <a:pt x="1894673" y="365038"/>
                </a:lnTo>
                <a:lnTo>
                  <a:pt x="1867076" y="335155"/>
                </a:lnTo>
                <a:lnTo>
                  <a:pt x="1838702" y="306670"/>
                </a:lnTo>
                <a:lnTo>
                  <a:pt x="1809612" y="279569"/>
                </a:lnTo>
                <a:lnTo>
                  <a:pt x="1779868" y="253836"/>
                </a:lnTo>
                <a:lnTo>
                  <a:pt x="1749528" y="229457"/>
                </a:lnTo>
                <a:lnTo>
                  <a:pt x="1718655" y="206415"/>
                </a:lnTo>
                <a:lnTo>
                  <a:pt x="1687309" y="184696"/>
                </a:lnTo>
                <a:lnTo>
                  <a:pt x="1623439" y="145165"/>
                </a:lnTo>
                <a:lnTo>
                  <a:pt x="1558404" y="110741"/>
                </a:lnTo>
                <a:lnTo>
                  <a:pt x="1492690" y="81302"/>
                </a:lnTo>
                <a:lnTo>
                  <a:pt x="1459729" y="68413"/>
                </a:lnTo>
                <a:lnTo>
                  <a:pt x="1428510" y="57338"/>
                </a:lnTo>
                <a:close/>
              </a:path>
              <a:path w="2191385" h="2350770">
                <a:moveTo>
                  <a:pt x="1093577" y="0"/>
                </a:moveTo>
                <a:lnTo>
                  <a:pt x="877229" y="4160"/>
                </a:lnTo>
                <a:lnTo>
                  <a:pt x="545317" y="44033"/>
                </a:lnTo>
                <a:lnTo>
                  <a:pt x="121299" y="146571"/>
                </a:lnTo>
                <a:lnTo>
                  <a:pt x="61726" y="165849"/>
                </a:lnTo>
                <a:lnTo>
                  <a:pt x="2991" y="186695"/>
                </a:lnTo>
                <a:lnTo>
                  <a:pt x="0" y="187850"/>
                </a:lnTo>
                <a:lnTo>
                  <a:pt x="0" y="240975"/>
                </a:lnTo>
                <a:lnTo>
                  <a:pt x="3902" y="239457"/>
                </a:lnTo>
                <a:lnTo>
                  <a:pt x="62176" y="218637"/>
                </a:lnTo>
                <a:lnTo>
                  <a:pt x="121299" y="199403"/>
                </a:lnTo>
                <a:lnTo>
                  <a:pt x="532863" y="100100"/>
                </a:lnTo>
                <a:lnTo>
                  <a:pt x="854981" y="61431"/>
                </a:lnTo>
                <a:lnTo>
                  <a:pt x="1064921" y="57338"/>
                </a:lnTo>
                <a:lnTo>
                  <a:pt x="1428510" y="57338"/>
                </a:lnTo>
                <a:lnTo>
                  <a:pt x="1426781" y="56725"/>
                </a:lnTo>
                <a:lnTo>
                  <a:pt x="1361163" y="36889"/>
                </a:lnTo>
                <a:lnTo>
                  <a:pt x="1296321" y="21671"/>
                </a:lnTo>
                <a:lnTo>
                  <a:pt x="1232740" y="10950"/>
                </a:lnTo>
                <a:lnTo>
                  <a:pt x="1170906" y="4602"/>
                </a:lnTo>
                <a:lnTo>
                  <a:pt x="1093577" y="0"/>
                </a:lnTo>
                <a:close/>
              </a:path>
            </a:pathLst>
          </a:custGeom>
          <a:solidFill>
            <a:srgbClr val="F3B41F"/>
          </a:solidFill>
        </p:spPr>
        <p:txBody>
          <a:bodyPr wrap="square" lIns="0" tIns="0" rIns="0" bIns="0" rtlCol="0"/>
          <a:lstStyle/>
          <a:p>
            <a:endParaRPr/>
          </a:p>
        </p:txBody>
      </p:sp>
      <p:sp>
        <p:nvSpPr>
          <p:cNvPr id="17" name="bg object 17"/>
          <p:cNvSpPr/>
          <p:nvPr/>
        </p:nvSpPr>
        <p:spPr>
          <a:xfrm>
            <a:off x="15292362" y="3578618"/>
            <a:ext cx="2995930" cy="887094"/>
          </a:xfrm>
          <a:custGeom>
            <a:avLst/>
            <a:gdLst/>
            <a:ahLst/>
            <a:cxnLst/>
            <a:rect l="l" t="t" r="r" b="b"/>
            <a:pathLst>
              <a:path w="2995930" h="887095">
                <a:moveTo>
                  <a:pt x="2985605" y="850468"/>
                </a:moveTo>
                <a:lnTo>
                  <a:pt x="2975572" y="832345"/>
                </a:lnTo>
                <a:lnTo>
                  <a:pt x="2966085" y="823569"/>
                </a:lnTo>
                <a:lnTo>
                  <a:pt x="2953296" y="817803"/>
                </a:lnTo>
                <a:lnTo>
                  <a:pt x="2843276" y="801700"/>
                </a:lnTo>
                <a:lnTo>
                  <a:pt x="2164791" y="684187"/>
                </a:lnTo>
                <a:lnTo>
                  <a:pt x="1917141" y="654177"/>
                </a:lnTo>
                <a:lnTo>
                  <a:pt x="1772018" y="640410"/>
                </a:lnTo>
                <a:lnTo>
                  <a:pt x="1640433" y="635927"/>
                </a:lnTo>
                <a:lnTo>
                  <a:pt x="1360868" y="611352"/>
                </a:lnTo>
                <a:lnTo>
                  <a:pt x="1202029" y="591781"/>
                </a:lnTo>
                <a:lnTo>
                  <a:pt x="911720" y="570661"/>
                </a:lnTo>
                <a:lnTo>
                  <a:pt x="462470" y="551357"/>
                </a:lnTo>
                <a:lnTo>
                  <a:pt x="377342" y="543102"/>
                </a:lnTo>
                <a:lnTo>
                  <a:pt x="322668" y="539927"/>
                </a:lnTo>
                <a:lnTo>
                  <a:pt x="267919" y="538467"/>
                </a:lnTo>
                <a:lnTo>
                  <a:pt x="103949" y="539242"/>
                </a:lnTo>
                <a:lnTo>
                  <a:pt x="80378" y="540766"/>
                </a:lnTo>
                <a:lnTo>
                  <a:pt x="6108" y="553656"/>
                </a:lnTo>
                <a:lnTo>
                  <a:pt x="0" y="560870"/>
                </a:lnTo>
                <a:lnTo>
                  <a:pt x="8153" y="578383"/>
                </a:lnTo>
                <a:lnTo>
                  <a:pt x="246697" y="634898"/>
                </a:lnTo>
                <a:lnTo>
                  <a:pt x="340702" y="663587"/>
                </a:lnTo>
                <a:lnTo>
                  <a:pt x="486879" y="705129"/>
                </a:lnTo>
                <a:lnTo>
                  <a:pt x="634492" y="740448"/>
                </a:lnTo>
                <a:lnTo>
                  <a:pt x="783361" y="769073"/>
                </a:lnTo>
                <a:lnTo>
                  <a:pt x="1087602" y="815301"/>
                </a:lnTo>
                <a:lnTo>
                  <a:pt x="1755190" y="881608"/>
                </a:lnTo>
                <a:lnTo>
                  <a:pt x="1850745" y="886828"/>
                </a:lnTo>
                <a:lnTo>
                  <a:pt x="1898751" y="886536"/>
                </a:lnTo>
                <a:lnTo>
                  <a:pt x="2141486" y="876871"/>
                </a:lnTo>
                <a:lnTo>
                  <a:pt x="2385911" y="874280"/>
                </a:lnTo>
                <a:lnTo>
                  <a:pt x="2787231" y="863155"/>
                </a:lnTo>
                <a:lnTo>
                  <a:pt x="2947657" y="863612"/>
                </a:lnTo>
                <a:lnTo>
                  <a:pt x="2980512" y="856653"/>
                </a:lnTo>
                <a:lnTo>
                  <a:pt x="2985605" y="850468"/>
                </a:lnTo>
                <a:close/>
              </a:path>
              <a:path w="2995930" h="887095">
                <a:moveTo>
                  <a:pt x="2995625" y="679208"/>
                </a:moveTo>
                <a:lnTo>
                  <a:pt x="2951734" y="659269"/>
                </a:lnTo>
                <a:lnTo>
                  <a:pt x="2901048" y="638149"/>
                </a:lnTo>
                <a:lnTo>
                  <a:pt x="2854464" y="619709"/>
                </a:lnTo>
                <a:lnTo>
                  <a:pt x="2807741" y="601484"/>
                </a:lnTo>
                <a:lnTo>
                  <a:pt x="2760903" y="583438"/>
                </a:lnTo>
                <a:lnTo>
                  <a:pt x="2713952" y="565581"/>
                </a:lnTo>
                <a:lnTo>
                  <a:pt x="2666923" y="547878"/>
                </a:lnTo>
                <a:lnTo>
                  <a:pt x="2619832" y="530313"/>
                </a:lnTo>
                <a:lnTo>
                  <a:pt x="2572677" y="512889"/>
                </a:lnTo>
                <a:lnTo>
                  <a:pt x="2525496" y="495579"/>
                </a:lnTo>
                <a:lnTo>
                  <a:pt x="2478290" y="478358"/>
                </a:lnTo>
                <a:lnTo>
                  <a:pt x="2428798" y="460883"/>
                </a:lnTo>
                <a:lnTo>
                  <a:pt x="2379319" y="444157"/>
                </a:lnTo>
                <a:lnTo>
                  <a:pt x="2329815" y="427913"/>
                </a:lnTo>
                <a:lnTo>
                  <a:pt x="2230780" y="395935"/>
                </a:lnTo>
                <a:lnTo>
                  <a:pt x="2185111" y="380657"/>
                </a:lnTo>
                <a:lnTo>
                  <a:pt x="2139632" y="365671"/>
                </a:lnTo>
                <a:lnTo>
                  <a:pt x="2094141" y="350875"/>
                </a:lnTo>
                <a:lnTo>
                  <a:pt x="2048433" y="336181"/>
                </a:lnTo>
                <a:lnTo>
                  <a:pt x="2006549" y="321424"/>
                </a:lnTo>
                <a:lnTo>
                  <a:pt x="1964677" y="306260"/>
                </a:lnTo>
                <a:lnTo>
                  <a:pt x="1922424" y="292646"/>
                </a:lnTo>
                <a:lnTo>
                  <a:pt x="1879396" y="282524"/>
                </a:lnTo>
                <a:lnTo>
                  <a:pt x="1830946" y="272681"/>
                </a:lnTo>
                <a:lnTo>
                  <a:pt x="1783283" y="260654"/>
                </a:lnTo>
                <a:lnTo>
                  <a:pt x="1736217" y="246761"/>
                </a:lnTo>
                <a:lnTo>
                  <a:pt x="1689557" y="231279"/>
                </a:lnTo>
                <a:lnTo>
                  <a:pt x="1643087" y="214515"/>
                </a:lnTo>
                <a:lnTo>
                  <a:pt x="1626984" y="208407"/>
                </a:lnTo>
                <a:lnTo>
                  <a:pt x="1610817" y="202666"/>
                </a:lnTo>
                <a:lnTo>
                  <a:pt x="1594459" y="197713"/>
                </a:lnTo>
                <a:lnTo>
                  <a:pt x="1577835" y="193916"/>
                </a:lnTo>
                <a:lnTo>
                  <a:pt x="1526032" y="182905"/>
                </a:lnTo>
                <a:lnTo>
                  <a:pt x="1474444" y="170903"/>
                </a:lnTo>
                <a:lnTo>
                  <a:pt x="1422984" y="158216"/>
                </a:lnTo>
                <a:lnTo>
                  <a:pt x="1371587" y="145097"/>
                </a:lnTo>
                <a:lnTo>
                  <a:pt x="1320190" y="131838"/>
                </a:lnTo>
                <a:lnTo>
                  <a:pt x="1268717" y="118719"/>
                </a:lnTo>
                <a:lnTo>
                  <a:pt x="1217117" y="106006"/>
                </a:lnTo>
                <a:lnTo>
                  <a:pt x="1165288" y="93967"/>
                </a:lnTo>
                <a:lnTo>
                  <a:pt x="1117015" y="83197"/>
                </a:lnTo>
                <a:lnTo>
                  <a:pt x="1068717" y="72669"/>
                </a:lnTo>
                <a:lnTo>
                  <a:pt x="1020356" y="62598"/>
                </a:lnTo>
                <a:lnTo>
                  <a:pt x="971931" y="53174"/>
                </a:lnTo>
                <a:lnTo>
                  <a:pt x="923404" y="44577"/>
                </a:lnTo>
                <a:lnTo>
                  <a:pt x="874750" y="36995"/>
                </a:lnTo>
                <a:lnTo>
                  <a:pt x="825944" y="30632"/>
                </a:lnTo>
                <a:lnTo>
                  <a:pt x="776960" y="25679"/>
                </a:lnTo>
                <a:lnTo>
                  <a:pt x="727786" y="22313"/>
                </a:lnTo>
                <a:lnTo>
                  <a:pt x="678395" y="20739"/>
                </a:lnTo>
                <a:lnTo>
                  <a:pt x="630186" y="19443"/>
                </a:lnTo>
                <a:lnTo>
                  <a:pt x="582206" y="16954"/>
                </a:lnTo>
                <a:lnTo>
                  <a:pt x="534403" y="13779"/>
                </a:lnTo>
                <a:lnTo>
                  <a:pt x="486676" y="10439"/>
                </a:lnTo>
                <a:lnTo>
                  <a:pt x="438962" y="7429"/>
                </a:lnTo>
                <a:lnTo>
                  <a:pt x="391172" y="5283"/>
                </a:lnTo>
                <a:lnTo>
                  <a:pt x="363740" y="4330"/>
                </a:lnTo>
                <a:lnTo>
                  <a:pt x="336689" y="3086"/>
                </a:lnTo>
                <a:lnTo>
                  <a:pt x="310375" y="1663"/>
                </a:lnTo>
                <a:lnTo>
                  <a:pt x="285191" y="127"/>
                </a:lnTo>
                <a:lnTo>
                  <a:pt x="259143" y="12"/>
                </a:lnTo>
                <a:lnTo>
                  <a:pt x="234149" y="0"/>
                </a:lnTo>
                <a:lnTo>
                  <a:pt x="209727" y="558"/>
                </a:lnTo>
                <a:lnTo>
                  <a:pt x="185407" y="2197"/>
                </a:lnTo>
                <a:lnTo>
                  <a:pt x="147967" y="4254"/>
                </a:lnTo>
                <a:lnTo>
                  <a:pt x="110528" y="7086"/>
                </a:lnTo>
                <a:lnTo>
                  <a:pt x="35636" y="13525"/>
                </a:lnTo>
                <a:lnTo>
                  <a:pt x="34620" y="13525"/>
                </a:lnTo>
                <a:lnTo>
                  <a:pt x="31572" y="19710"/>
                </a:lnTo>
                <a:lnTo>
                  <a:pt x="31572" y="33096"/>
                </a:lnTo>
                <a:lnTo>
                  <a:pt x="34620" y="36195"/>
                </a:lnTo>
                <a:lnTo>
                  <a:pt x="54190" y="50419"/>
                </a:lnTo>
                <a:lnTo>
                  <a:pt x="76631" y="57315"/>
                </a:lnTo>
                <a:lnTo>
                  <a:pt x="100241" y="61112"/>
                </a:lnTo>
                <a:lnTo>
                  <a:pt x="123291" y="66065"/>
                </a:lnTo>
                <a:lnTo>
                  <a:pt x="171500" y="81711"/>
                </a:lnTo>
                <a:lnTo>
                  <a:pt x="219633" y="97599"/>
                </a:lnTo>
                <a:lnTo>
                  <a:pt x="315798" y="129603"/>
                </a:lnTo>
                <a:lnTo>
                  <a:pt x="363905" y="145478"/>
                </a:lnTo>
                <a:lnTo>
                  <a:pt x="412076" y="161099"/>
                </a:lnTo>
                <a:lnTo>
                  <a:pt x="460336" y="176352"/>
                </a:lnTo>
                <a:lnTo>
                  <a:pt x="508749" y="191109"/>
                </a:lnTo>
                <a:lnTo>
                  <a:pt x="557314" y="205244"/>
                </a:lnTo>
                <a:lnTo>
                  <a:pt x="606107" y="218643"/>
                </a:lnTo>
                <a:lnTo>
                  <a:pt x="653059" y="230936"/>
                </a:lnTo>
                <a:lnTo>
                  <a:pt x="700024" y="243065"/>
                </a:lnTo>
                <a:lnTo>
                  <a:pt x="747039" y="254965"/>
                </a:lnTo>
                <a:lnTo>
                  <a:pt x="794092" y="266534"/>
                </a:lnTo>
                <a:lnTo>
                  <a:pt x="841222" y="277736"/>
                </a:lnTo>
                <a:lnTo>
                  <a:pt x="888441" y="288493"/>
                </a:lnTo>
                <a:lnTo>
                  <a:pt x="935774" y="298716"/>
                </a:lnTo>
                <a:lnTo>
                  <a:pt x="983234" y="308368"/>
                </a:lnTo>
                <a:lnTo>
                  <a:pt x="1030846" y="317360"/>
                </a:lnTo>
                <a:lnTo>
                  <a:pt x="1078623" y="325615"/>
                </a:lnTo>
                <a:lnTo>
                  <a:pt x="1126591" y="333095"/>
                </a:lnTo>
                <a:lnTo>
                  <a:pt x="1173988" y="340055"/>
                </a:lnTo>
                <a:lnTo>
                  <a:pt x="1221359" y="347129"/>
                </a:lnTo>
                <a:lnTo>
                  <a:pt x="1268730" y="354393"/>
                </a:lnTo>
                <a:lnTo>
                  <a:pt x="1316062" y="361937"/>
                </a:lnTo>
                <a:lnTo>
                  <a:pt x="1367066" y="370471"/>
                </a:lnTo>
                <a:lnTo>
                  <a:pt x="1417802" y="379196"/>
                </a:lnTo>
                <a:lnTo>
                  <a:pt x="1468348" y="388302"/>
                </a:lnTo>
                <a:lnTo>
                  <a:pt x="1518780" y="397992"/>
                </a:lnTo>
                <a:lnTo>
                  <a:pt x="1569173" y="408571"/>
                </a:lnTo>
                <a:lnTo>
                  <a:pt x="1619504" y="420027"/>
                </a:lnTo>
                <a:lnTo>
                  <a:pt x="1669630" y="432041"/>
                </a:lnTo>
                <a:lnTo>
                  <a:pt x="1719453" y="444360"/>
                </a:lnTo>
                <a:lnTo>
                  <a:pt x="1767027" y="456234"/>
                </a:lnTo>
                <a:lnTo>
                  <a:pt x="1862112" y="479806"/>
                </a:lnTo>
                <a:lnTo>
                  <a:pt x="1909584" y="491617"/>
                </a:lnTo>
                <a:lnTo>
                  <a:pt x="1956981" y="503516"/>
                </a:lnTo>
                <a:lnTo>
                  <a:pt x="2004288" y="515569"/>
                </a:lnTo>
                <a:lnTo>
                  <a:pt x="2051481" y="527812"/>
                </a:lnTo>
                <a:lnTo>
                  <a:pt x="2101049" y="539673"/>
                </a:lnTo>
                <a:lnTo>
                  <a:pt x="2150884" y="550164"/>
                </a:lnTo>
                <a:lnTo>
                  <a:pt x="2200808" y="560222"/>
                </a:lnTo>
                <a:lnTo>
                  <a:pt x="2250567" y="570750"/>
                </a:lnTo>
                <a:lnTo>
                  <a:pt x="2299970" y="582688"/>
                </a:lnTo>
                <a:lnTo>
                  <a:pt x="2348801" y="596950"/>
                </a:lnTo>
                <a:lnTo>
                  <a:pt x="2396833" y="614451"/>
                </a:lnTo>
                <a:lnTo>
                  <a:pt x="2422702" y="623062"/>
                </a:lnTo>
                <a:lnTo>
                  <a:pt x="2449538" y="629259"/>
                </a:lnTo>
                <a:lnTo>
                  <a:pt x="2476766" y="633717"/>
                </a:lnTo>
                <a:lnTo>
                  <a:pt x="2503830" y="637120"/>
                </a:lnTo>
                <a:lnTo>
                  <a:pt x="2554478" y="645071"/>
                </a:lnTo>
                <a:lnTo>
                  <a:pt x="2604389" y="655916"/>
                </a:lnTo>
                <a:lnTo>
                  <a:pt x="2653906" y="668705"/>
                </a:lnTo>
                <a:lnTo>
                  <a:pt x="2703436" y="682447"/>
                </a:lnTo>
                <a:lnTo>
                  <a:pt x="2747988" y="695794"/>
                </a:lnTo>
                <a:lnTo>
                  <a:pt x="2792641" y="708837"/>
                </a:lnTo>
                <a:lnTo>
                  <a:pt x="2837726" y="720064"/>
                </a:lnTo>
                <a:lnTo>
                  <a:pt x="2883598" y="727913"/>
                </a:lnTo>
                <a:lnTo>
                  <a:pt x="2930601" y="730872"/>
                </a:lnTo>
                <a:lnTo>
                  <a:pt x="2946819" y="732853"/>
                </a:lnTo>
                <a:lnTo>
                  <a:pt x="2963316" y="737438"/>
                </a:lnTo>
                <a:lnTo>
                  <a:pt x="2980017" y="742607"/>
                </a:lnTo>
                <a:lnTo>
                  <a:pt x="2995625" y="746061"/>
                </a:lnTo>
                <a:lnTo>
                  <a:pt x="2995625" y="679208"/>
                </a:lnTo>
                <a:close/>
              </a:path>
            </a:pathLst>
          </a:custGeom>
          <a:solidFill>
            <a:srgbClr val="F1F1F1"/>
          </a:solidFill>
        </p:spPr>
        <p:txBody>
          <a:bodyPr wrap="square" lIns="0" tIns="0" rIns="0" bIns="0" rtlCol="0"/>
          <a:lstStyle/>
          <a:p>
            <a:endParaRPr/>
          </a:p>
        </p:txBody>
      </p:sp>
      <p:pic>
        <p:nvPicPr>
          <p:cNvPr id="18" name="bg object 18"/>
          <p:cNvPicPr/>
          <p:nvPr/>
        </p:nvPicPr>
        <p:blipFill>
          <a:blip r:embed="rId2" cstate="print"/>
          <a:stretch>
            <a:fillRect/>
          </a:stretch>
        </p:blipFill>
        <p:spPr>
          <a:xfrm>
            <a:off x="14989872" y="4520829"/>
            <a:ext cx="3298127" cy="2968409"/>
          </a:xfrm>
          <a:prstGeom prst="rect">
            <a:avLst/>
          </a:prstGeom>
        </p:spPr>
      </p:pic>
      <p:sp>
        <p:nvSpPr>
          <p:cNvPr id="19" name="bg object 19"/>
          <p:cNvSpPr/>
          <p:nvPr/>
        </p:nvSpPr>
        <p:spPr>
          <a:xfrm>
            <a:off x="15677427" y="2183205"/>
            <a:ext cx="2611120" cy="1958975"/>
          </a:xfrm>
          <a:custGeom>
            <a:avLst/>
            <a:gdLst/>
            <a:ahLst/>
            <a:cxnLst/>
            <a:rect l="l" t="t" r="r" b="b"/>
            <a:pathLst>
              <a:path w="2611119" h="1958975">
                <a:moveTo>
                  <a:pt x="2147024" y="1460461"/>
                </a:moveTo>
                <a:lnTo>
                  <a:pt x="2142794" y="1441907"/>
                </a:lnTo>
                <a:lnTo>
                  <a:pt x="2129967" y="1423365"/>
                </a:lnTo>
                <a:lnTo>
                  <a:pt x="2107831" y="1401076"/>
                </a:lnTo>
                <a:lnTo>
                  <a:pt x="2086114" y="1378800"/>
                </a:lnTo>
                <a:lnTo>
                  <a:pt x="2065159" y="1356131"/>
                </a:lnTo>
                <a:lnTo>
                  <a:pt x="2010994" y="1292034"/>
                </a:lnTo>
                <a:lnTo>
                  <a:pt x="1974316" y="1254213"/>
                </a:lnTo>
                <a:lnTo>
                  <a:pt x="1935772" y="1218641"/>
                </a:lnTo>
                <a:lnTo>
                  <a:pt x="1895779" y="1184706"/>
                </a:lnTo>
                <a:lnTo>
                  <a:pt x="1854758" y="1151801"/>
                </a:lnTo>
                <a:lnTo>
                  <a:pt x="1774355" y="1089253"/>
                </a:lnTo>
                <a:lnTo>
                  <a:pt x="1735531" y="1059332"/>
                </a:lnTo>
                <a:lnTo>
                  <a:pt x="1696339" y="1030033"/>
                </a:lnTo>
                <a:lnTo>
                  <a:pt x="1656486" y="1001776"/>
                </a:lnTo>
                <a:lnTo>
                  <a:pt x="1615681" y="974991"/>
                </a:lnTo>
                <a:lnTo>
                  <a:pt x="1573606" y="950125"/>
                </a:lnTo>
                <a:lnTo>
                  <a:pt x="1529981" y="927608"/>
                </a:lnTo>
                <a:lnTo>
                  <a:pt x="1525905" y="925550"/>
                </a:lnTo>
                <a:lnTo>
                  <a:pt x="1522844" y="922464"/>
                </a:lnTo>
                <a:lnTo>
                  <a:pt x="1478800" y="889114"/>
                </a:lnTo>
                <a:lnTo>
                  <a:pt x="1357884" y="798652"/>
                </a:lnTo>
                <a:lnTo>
                  <a:pt x="1317891" y="768032"/>
                </a:lnTo>
                <a:lnTo>
                  <a:pt x="1278382" y="736917"/>
                </a:lnTo>
                <a:lnTo>
                  <a:pt x="1239888" y="705485"/>
                </a:lnTo>
                <a:lnTo>
                  <a:pt x="1201559" y="673785"/>
                </a:lnTo>
                <a:lnTo>
                  <a:pt x="1163370" y="641870"/>
                </a:lnTo>
                <a:lnTo>
                  <a:pt x="1087348" y="577519"/>
                </a:lnTo>
                <a:lnTo>
                  <a:pt x="1011605" y="512737"/>
                </a:lnTo>
                <a:lnTo>
                  <a:pt x="973772" y="480288"/>
                </a:lnTo>
                <a:lnTo>
                  <a:pt x="933183" y="446862"/>
                </a:lnTo>
                <a:lnTo>
                  <a:pt x="891527" y="415163"/>
                </a:lnTo>
                <a:lnTo>
                  <a:pt x="848880" y="385064"/>
                </a:lnTo>
                <a:lnTo>
                  <a:pt x="805357" y="356438"/>
                </a:lnTo>
                <a:lnTo>
                  <a:pt x="761034" y="329145"/>
                </a:lnTo>
                <a:lnTo>
                  <a:pt x="716000" y="303060"/>
                </a:lnTo>
                <a:lnTo>
                  <a:pt x="670356" y="278053"/>
                </a:lnTo>
                <a:lnTo>
                  <a:pt x="624192" y="254000"/>
                </a:lnTo>
                <a:lnTo>
                  <a:pt x="577596" y="230759"/>
                </a:lnTo>
                <a:lnTo>
                  <a:pt x="530669" y="208203"/>
                </a:lnTo>
                <a:lnTo>
                  <a:pt x="522135" y="206375"/>
                </a:lnTo>
                <a:lnTo>
                  <a:pt x="512089" y="207429"/>
                </a:lnTo>
                <a:lnTo>
                  <a:pt x="500888" y="209651"/>
                </a:lnTo>
                <a:lnTo>
                  <a:pt x="488924" y="211289"/>
                </a:lnTo>
                <a:lnTo>
                  <a:pt x="493814" y="222034"/>
                </a:lnTo>
                <a:lnTo>
                  <a:pt x="498335" y="232283"/>
                </a:lnTo>
                <a:lnTo>
                  <a:pt x="503237" y="241579"/>
                </a:lnTo>
                <a:lnTo>
                  <a:pt x="574001" y="318211"/>
                </a:lnTo>
                <a:lnTo>
                  <a:pt x="606793" y="352120"/>
                </a:lnTo>
                <a:lnTo>
                  <a:pt x="640194" y="385356"/>
                </a:lnTo>
                <a:lnTo>
                  <a:pt x="674471" y="417639"/>
                </a:lnTo>
                <a:lnTo>
                  <a:pt x="709853" y="448691"/>
                </a:lnTo>
                <a:lnTo>
                  <a:pt x="746620" y="478231"/>
                </a:lnTo>
                <a:lnTo>
                  <a:pt x="765200" y="493585"/>
                </a:lnTo>
                <a:lnTo>
                  <a:pt x="783031" y="509905"/>
                </a:lnTo>
                <a:lnTo>
                  <a:pt x="800493" y="526618"/>
                </a:lnTo>
                <a:lnTo>
                  <a:pt x="817981" y="543140"/>
                </a:lnTo>
                <a:lnTo>
                  <a:pt x="853744" y="575475"/>
                </a:lnTo>
                <a:lnTo>
                  <a:pt x="890270" y="607098"/>
                </a:lnTo>
                <a:lnTo>
                  <a:pt x="930097" y="639432"/>
                </a:lnTo>
                <a:lnTo>
                  <a:pt x="970610" y="670750"/>
                </a:lnTo>
                <a:lnTo>
                  <a:pt x="1011745" y="701128"/>
                </a:lnTo>
                <a:lnTo>
                  <a:pt x="1053439" y="730681"/>
                </a:lnTo>
                <a:lnTo>
                  <a:pt x="1095641" y="759498"/>
                </a:lnTo>
                <a:lnTo>
                  <a:pt x="1138275" y="787692"/>
                </a:lnTo>
                <a:lnTo>
                  <a:pt x="1181290" y="815340"/>
                </a:lnTo>
                <a:lnTo>
                  <a:pt x="1224610" y="842543"/>
                </a:lnTo>
                <a:lnTo>
                  <a:pt x="1268171" y="869391"/>
                </a:lnTo>
                <a:lnTo>
                  <a:pt x="1311910" y="896010"/>
                </a:lnTo>
                <a:lnTo>
                  <a:pt x="1400352" y="949401"/>
                </a:lnTo>
                <a:lnTo>
                  <a:pt x="1444828" y="976490"/>
                </a:lnTo>
                <a:lnTo>
                  <a:pt x="1489125" y="1003820"/>
                </a:lnTo>
                <a:lnTo>
                  <a:pt x="1533232" y="1031468"/>
                </a:lnTo>
                <a:lnTo>
                  <a:pt x="1577073" y="1059535"/>
                </a:lnTo>
                <a:lnTo>
                  <a:pt x="1620608" y="1088085"/>
                </a:lnTo>
                <a:lnTo>
                  <a:pt x="1663788" y="1117231"/>
                </a:lnTo>
                <a:lnTo>
                  <a:pt x="1706562" y="1147025"/>
                </a:lnTo>
                <a:lnTo>
                  <a:pt x="1748891" y="1177582"/>
                </a:lnTo>
                <a:lnTo>
                  <a:pt x="1790725" y="1208976"/>
                </a:lnTo>
                <a:lnTo>
                  <a:pt x="2084057" y="1434693"/>
                </a:lnTo>
                <a:lnTo>
                  <a:pt x="2114461" y="1462798"/>
                </a:lnTo>
                <a:lnTo>
                  <a:pt x="2135060" y="1497634"/>
                </a:lnTo>
                <a:lnTo>
                  <a:pt x="2144001" y="1479029"/>
                </a:lnTo>
                <a:lnTo>
                  <a:pt x="2147024" y="1460461"/>
                </a:lnTo>
                <a:close/>
              </a:path>
              <a:path w="2611119" h="1958975">
                <a:moveTo>
                  <a:pt x="2377033" y="1584820"/>
                </a:moveTo>
                <a:lnTo>
                  <a:pt x="2341943" y="1556778"/>
                </a:lnTo>
                <a:lnTo>
                  <a:pt x="2336584" y="1556359"/>
                </a:lnTo>
                <a:lnTo>
                  <a:pt x="2333320" y="1559026"/>
                </a:lnTo>
                <a:lnTo>
                  <a:pt x="2332634" y="1564601"/>
                </a:lnTo>
                <a:lnTo>
                  <a:pt x="2334679" y="1572844"/>
                </a:lnTo>
                <a:lnTo>
                  <a:pt x="2337727" y="1575930"/>
                </a:lnTo>
                <a:lnTo>
                  <a:pt x="2347874" y="1585010"/>
                </a:lnTo>
                <a:lnTo>
                  <a:pt x="2358479" y="1589836"/>
                </a:lnTo>
                <a:lnTo>
                  <a:pt x="2369667" y="1589265"/>
                </a:lnTo>
                <a:lnTo>
                  <a:pt x="2377033" y="1584820"/>
                </a:lnTo>
                <a:close/>
              </a:path>
              <a:path w="2611119" h="1958975">
                <a:moveTo>
                  <a:pt x="2381529" y="1582115"/>
                </a:moveTo>
                <a:lnTo>
                  <a:pt x="2377033" y="1584820"/>
                </a:lnTo>
                <a:lnTo>
                  <a:pt x="2377452" y="1585201"/>
                </a:lnTo>
                <a:lnTo>
                  <a:pt x="2381529" y="1582115"/>
                </a:lnTo>
                <a:close/>
              </a:path>
              <a:path w="2611119" h="1958975">
                <a:moveTo>
                  <a:pt x="2429599" y="1648637"/>
                </a:moveTo>
                <a:lnTo>
                  <a:pt x="2428392" y="1644967"/>
                </a:lnTo>
                <a:lnTo>
                  <a:pt x="2426347" y="1648053"/>
                </a:lnTo>
                <a:lnTo>
                  <a:pt x="2429599" y="1648637"/>
                </a:lnTo>
                <a:close/>
              </a:path>
              <a:path w="2611119" h="1958975">
                <a:moveTo>
                  <a:pt x="2495613" y="1876869"/>
                </a:moveTo>
                <a:lnTo>
                  <a:pt x="2482824" y="1872780"/>
                </a:lnTo>
                <a:lnTo>
                  <a:pt x="2469642" y="1868881"/>
                </a:lnTo>
                <a:lnTo>
                  <a:pt x="2457234" y="1863826"/>
                </a:lnTo>
                <a:lnTo>
                  <a:pt x="2446718" y="1856257"/>
                </a:lnTo>
                <a:lnTo>
                  <a:pt x="2407564" y="1823961"/>
                </a:lnTo>
                <a:lnTo>
                  <a:pt x="2366670" y="1794662"/>
                </a:lnTo>
                <a:lnTo>
                  <a:pt x="2324366" y="1767776"/>
                </a:lnTo>
                <a:lnTo>
                  <a:pt x="2280958" y="1742668"/>
                </a:lnTo>
                <a:lnTo>
                  <a:pt x="2236749" y="1718767"/>
                </a:lnTo>
                <a:lnTo>
                  <a:pt x="2192070" y="1695450"/>
                </a:lnTo>
                <a:lnTo>
                  <a:pt x="2152700" y="1674215"/>
                </a:lnTo>
                <a:lnTo>
                  <a:pt x="2113889" y="1652308"/>
                </a:lnTo>
                <a:lnTo>
                  <a:pt x="2075446" y="1629816"/>
                </a:lnTo>
                <a:lnTo>
                  <a:pt x="2037219" y="1606842"/>
                </a:lnTo>
                <a:lnTo>
                  <a:pt x="1996528" y="1581772"/>
                </a:lnTo>
                <a:lnTo>
                  <a:pt x="1915541" y="1530565"/>
                </a:lnTo>
                <a:lnTo>
                  <a:pt x="1874901" y="1505051"/>
                </a:lnTo>
                <a:lnTo>
                  <a:pt x="1833930" y="1480032"/>
                </a:lnTo>
                <a:lnTo>
                  <a:pt x="1792439" y="1455801"/>
                </a:lnTo>
                <a:lnTo>
                  <a:pt x="1750275" y="1432687"/>
                </a:lnTo>
                <a:lnTo>
                  <a:pt x="1707235" y="1410995"/>
                </a:lnTo>
                <a:lnTo>
                  <a:pt x="1691690" y="1402613"/>
                </a:lnTo>
                <a:lnTo>
                  <a:pt x="1676895" y="1393355"/>
                </a:lnTo>
                <a:lnTo>
                  <a:pt x="1662480" y="1383906"/>
                </a:lnTo>
                <a:lnTo>
                  <a:pt x="1648091" y="1374940"/>
                </a:lnTo>
                <a:lnTo>
                  <a:pt x="1514449" y="1297584"/>
                </a:lnTo>
                <a:lnTo>
                  <a:pt x="1469796" y="1271955"/>
                </a:lnTo>
                <a:lnTo>
                  <a:pt x="1425028" y="1246530"/>
                </a:lnTo>
                <a:lnTo>
                  <a:pt x="1380121" y="1221384"/>
                </a:lnTo>
                <a:lnTo>
                  <a:pt x="1334998" y="1196568"/>
                </a:lnTo>
                <a:lnTo>
                  <a:pt x="1289659" y="1172171"/>
                </a:lnTo>
                <a:lnTo>
                  <a:pt x="1244053" y="1148257"/>
                </a:lnTo>
                <a:lnTo>
                  <a:pt x="1198130" y="1124915"/>
                </a:lnTo>
                <a:lnTo>
                  <a:pt x="1151851" y="1102194"/>
                </a:lnTo>
                <a:lnTo>
                  <a:pt x="1105204" y="1080185"/>
                </a:lnTo>
                <a:lnTo>
                  <a:pt x="1058837" y="1058913"/>
                </a:lnTo>
                <a:lnTo>
                  <a:pt x="1012240" y="1038567"/>
                </a:lnTo>
                <a:lnTo>
                  <a:pt x="965314" y="1019263"/>
                </a:lnTo>
                <a:lnTo>
                  <a:pt x="917943" y="1001153"/>
                </a:lnTo>
                <a:lnTo>
                  <a:pt x="870026" y="984389"/>
                </a:lnTo>
                <a:lnTo>
                  <a:pt x="821436" y="969098"/>
                </a:lnTo>
                <a:lnTo>
                  <a:pt x="772071" y="955433"/>
                </a:lnTo>
                <a:lnTo>
                  <a:pt x="723455" y="942733"/>
                </a:lnTo>
                <a:lnTo>
                  <a:pt x="674903" y="929868"/>
                </a:lnTo>
                <a:lnTo>
                  <a:pt x="626414" y="916774"/>
                </a:lnTo>
                <a:lnTo>
                  <a:pt x="578015" y="903414"/>
                </a:lnTo>
                <a:lnTo>
                  <a:pt x="529717" y="889736"/>
                </a:lnTo>
                <a:lnTo>
                  <a:pt x="481533" y="875703"/>
                </a:lnTo>
                <a:lnTo>
                  <a:pt x="433476" y="861250"/>
                </a:lnTo>
                <a:lnTo>
                  <a:pt x="385572" y="846340"/>
                </a:lnTo>
                <a:lnTo>
                  <a:pt x="337807" y="830935"/>
                </a:lnTo>
                <a:lnTo>
                  <a:pt x="290207" y="814984"/>
                </a:lnTo>
                <a:lnTo>
                  <a:pt x="242798" y="798423"/>
                </a:lnTo>
                <a:lnTo>
                  <a:pt x="195580" y="781227"/>
                </a:lnTo>
                <a:lnTo>
                  <a:pt x="153619" y="767486"/>
                </a:lnTo>
                <a:lnTo>
                  <a:pt x="110617" y="756373"/>
                </a:lnTo>
                <a:lnTo>
                  <a:pt x="67056" y="746594"/>
                </a:lnTo>
                <a:lnTo>
                  <a:pt x="23418" y="736917"/>
                </a:lnTo>
                <a:lnTo>
                  <a:pt x="18326" y="737336"/>
                </a:lnTo>
                <a:lnTo>
                  <a:pt x="12471" y="739495"/>
                </a:lnTo>
                <a:lnTo>
                  <a:pt x="6235" y="742429"/>
                </a:lnTo>
                <a:lnTo>
                  <a:pt x="0" y="745159"/>
                </a:lnTo>
                <a:lnTo>
                  <a:pt x="21259" y="780834"/>
                </a:lnTo>
                <a:lnTo>
                  <a:pt x="53962" y="804926"/>
                </a:lnTo>
                <a:lnTo>
                  <a:pt x="102590" y="830237"/>
                </a:lnTo>
                <a:lnTo>
                  <a:pt x="152819" y="852398"/>
                </a:lnTo>
                <a:lnTo>
                  <a:pt x="200342" y="872680"/>
                </a:lnTo>
                <a:lnTo>
                  <a:pt x="247573" y="894003"/>
                </a:lnTo>
                <a:lnTo>
                  <a:pt x="294474" y="916419"/>
                </a:lnTo>
                <a:lnTo>
                  <a:pt x="340995" y="939965"/>
                </a:lnTo>
                <a:lnTo>
                  <a:pt x="387096" y="964704"/>
                </a:lnTo>
                <a:lnTo>
                  <a:pt x="407911" y="976249"/>
                </a:lnTo>
                <a:lnTo>
                  <a:pt x="429094" y="987501"/>
                </a:lnTo>
                <a:lnTo>
                  <a:pt x="450672" y="998169"/>
                </a:lnTo>
                <a:lnTo>
                  <a:pt x="472630" y="1007973"/>
                </a:lnTo>
                <a:lnTo>
                  <a:pt x="518274" y="1026947"/>
                </a:lnTo>
                <a:lnTo>
                  <a:pt x="563587" y="1046581"/>
                </a:lnTo>
                <a:lnTo>
                  <a:pt x="608660" y="1066673"/>
                </a:lnTo>
                <a:lnTo>
                  <a:pt x="698500" y="1107478"/>
                </a:lnTo>
                <a:lnTo>
                  <a:pt x="743470" y="1127785"/>
                </a:lnTo>
                <a:lnTo>
                  <a:pt x="788593" y="1147775"/>
                </a:lnTo>
                <a:lnTo>
                  <a:pt x="833970" y="1167244"/>
                </a:lnTo>
                <a:lnTo>
                  <a:pt x="879716" y="1185989"/>
                </a:lnTo>
                <a:lnTo>
                  <a:pt x="925906" y="1203820"/>
                </a:lnTo>
                <a:lnTo>
                  <a:pt x="969733" y="1220901"/>
                </a:lnTo>
                <a:lnTo>
                  <a:pt x="1013129" y="1239126"/>
                </a:lnTo>
                <a:lnTo>
                  <a:pt x="1056284" y="1257973"/>
                </a:lnTo>
                <a:lnTo>
                  <a:pt x="1099388" y="1276959"/>
                </a:lnTo>
                <a:lnTo>
                  <a:pt x="1142657" y="1295565"/>
                </a:lnTo>
                <a:lnTo>
                  <a:pt x="1186281" y="1313281"/>
                </a:lnTo>
                <a:lnTo>
                  <a:pt x="1230452" y="1329601"/>
                </a:lnTo>
                <a:lnTo>
                  <a:pt x="1279639" y="1346923"/>
                </a:lnTo>
                <a:lnTo>
                  <a:pt x="1328547" y="1364869"/>
                </a:lnTo>
                <a:lnTo>
                  <a:pt x="1377175" y="1383385"/>
                </a:lnTo>
                <a:lnTo>
                  <a:pt x="1425562" y="1402410"/>
                </a:lnTo>
                <a:lnTo>
                  <a:pt x="1473720" y="1421917"/>
                </a:lnTo>
                <a:lnTo>
                  <a:pt x="1521688" y="1441856"/>
                </a:lnTo>
                <a:lnTo>
                  <a:pt x="1569466" y="1462163"/>
                </a:lnTo>
                <a:lnTo>
                  <a:pt x="1617091" y="1482813"/>
                </a:lnTo>
                <a:lnTo>
                  <a:pt x="1664576" y="1503743"/>
                </a:lnTo>
                <a:lnTo>
                  <a:pt x="1711947" y="1524901"/>
                </a:lnTo>
                <a:lnTo>
                  <a:pt x="1759242" y="1546250"/>
                </a:lnTo>
                <a:lnTo>
                  <a:pt x="1806460" y="1567751"/>
                </a:lnTo>
                <a:lnTo>
                  <a:pt x="1900783" y="1610956"/>
                </a:lnTo>
                <a:lnTo>
                  <a:pt x="1910232" y="1614868"/>
                </a:lnTo>
                <a:lnTo>
                  <a:pt x="1919871" y="1619072"/>
                </a:lnTo>
                <a:lnTo>
                  <a:pt x="1929130" y="1623860"/>
                </a:lnTo>
                <a:lnTo>
                  <a:pt x="1937435" y="1629511"/>
                </a:lnTo>
                <a:lnTo>
                  <a:pt x="1977529" y="1658124"/>
                </a:lnTo>
                <a:lnTo>
                  <a:pt x="2018995" y="1684362"/>
                </a:lnTo>
                <a:lnTo>
                  <a:pt x="2061464" y="1708835"/>
                </a:lnTo>
                <a:lnTo>
                  <a:pt x="2104567" y="1732165"/>
                </a:lnTo>
                <a:lnTo>
                  <a:pt x="2147900" y="1755000"/>
                </a:lnTo>
                <a:lnTo>
                  <a:pt x="2191118" y="1777949"/>
                </a:lnTo>
                <a:lnTo>
                  <a:pt x="2233828" y="1801660"/>
                </a:lnTo>
                <a:lnTo>
                  <a:pt x="2278977" y="1825929"/>
                </a:lnTo>
                <a:lnTo>
                  <a:pt x="2325382" y="1848269"/>
                </a:lnTo>
                <a:lnTo>
                  <a:pt x="2372347" y="1869465"/>
                </a:lnTo>
                <a:lnTo>
                  <a:pt x="2419223" y="1890255"/>
                </a:lnTo>
                <a:lnTo>
                  <a:pt x="2439466" y="1896427"/>
                </a:lnTo>
                <a:lnTo>
                  <a:pt x="2458948" y="1895538"/>
                </a:lnTo>
                <a:lnTo>
                  <a:pt x="2477668" y="1888667"/>
                </a:lnTo>
                <a:lnTo>
                  <a:pt x="2495613" y="1876869"/>
                </a:lnTo>
                <a:close/>
              </a:path>
              <a:path w="2611119" h="1958975">
                <a:moveTo>
                  <a:pt x="2522105" y="1577987"/>
                </a:moveTo>
                <a:lnTo>
                  <a:pt x="2415349" y="1340027"/>
                </a:lnTo>
                <a:lnTo>
                  <a:pt x="2392591" y="1294739"/>
                </a:lnTo>
                <a:lnTo>
                  <a:pt x="2342756" y="1206842"/>
                </a:lnTo>
                <a:lnTo>
                  <a:pt x="2287740" y="1122248"/>
                </a:lnTo>
                <a:lnTo>
                  <a:pt x="2228304" y="1040599"/>
                </a:lnTo>
                <a:lnTo>
                  <a:pt x="1945551" y="678434"/>
                </a:lnTo>
                <a:lnTo>
                  <a:pt x="1882952" y="602551"/>
                </a:lnTo>
                <a:lnTo>
                  <a:pt x="1754428" y="440855"/>
                </a:lnTo>
                <a:lnTo>
                  <a:pt x="1632978" y="273075"/>
                </a:lnTo>
                <a:lnTo>
                  <a:pt x="1568856" y="191833"/>
                </a:lnTo>
                <a:lnTo>
                  <a:pt x="1500898" y="114300"/>
                </a:lnTo>
                <a:lnTo>
                  <a:pt x="1391412" y="0"/>
                </a:lnTo>
                <a:lnTo>
                  <a:pt x="1385303" y="2057"/>
                </a:lnTo>
                <a:lnTo>
                  <a:pt x="1381226" y="1028"/>
                </a:lnTo>
                <a:lnTo>
                  <a:pt x="1378178" y="5143"/>
                </a:lnTo>
                <a:lnTo>
                  <a:pt x="1372069" y="9271"/>
                </a:lnTo>
                <a:lnTo>
                  <a:pt x="1392275" y="60629"/>
                </a:lnTo>
                <a:lnTo>
                  <a:pt x="1428661" y="118021"/>
                </a:lnTo>
                <a:lnTo>
                  <a:pt x="1727631" y="595185"/>
                </a:lnTo>
                <a:lnTo>
                  <a:pt x="1846237" y="761936"/>
                </a:lnTo>
                <a:lnTo>
                  <a:pt x="2189721" y="1266444"/>
                </a:lnTo>
                <a:lnTo>
                  <a:pt x="2249525" y="1345780"/>
                </a:lnTo>
                <a:lnTo>
                  <a:pt x="2344610" y="1459611"/>
                </a:lnTo>
                <a:lnTo>
                  <a:pt x="2378430" y="1495539"/>
                </a:lnTo>
                <a:lnTo>
                  <a:pt x="2414206" y="1529524"/>
                </a:lnTo>
                <a:lnTo>
                  <a:pt x="2452420" y="1560982"/>
                </a:lnTo>
                <a:lnTo>
                  <a:pt x="2493581" y="1589328"/>
                </a:lnTo>
                <a:lnTo>
                  <a:pt x="2498839" y="1590865"/>
                </a:lnTo>
                <a:lnTo>
                  <a:pt x="2520073" y="1585201"/>
                </a:lnTo>
                <a:lnTo>
                  <a:pt x="2522105" y="1577987"/>
                </a:lnTo>
                <a:close/>
              </a:path>
              <a:path w="2611119" h="1958975">
                <a:moveTo>
                  <a:pt x="2523121" y="1945982"/>
                </a:moveTo>
                <a:lnTo>
                  <a:pt x="2517000" y="1937740"/>
                </a:lnTo>
                <a:lnTo>
                  <a:pt x="2512390" y="1932749"/>
                </a:lnTo>
                <a:lnTo>
                  <a:pt x="2507589" y="1930273"/>
                </a:lnTo>
                <a:lnTo>
                  <a:pt x="2502395" y="1930501"/>
                </a:lnTo>
                <a:lnTo>
                  <a:pt x="2496629" y="1933613"/>
                </a:lnTo>
                <a:lnTo>
                  <a:pt x="2495613" y="1934654"/>
                </a:lnTo>
                <a:lnTo>
                  <a:pt x="2497658" y="1940826"/>
                </a:lnTo>
                <a:lnTo>
                  <a:pt x="2498674" y="1944954"/>
                </a:lnTo>
                <a:lnTo>
                  <a:pt x="2499779" y="1952244"/>
                </a:lnTo>
                <a:lnTo>
                  <a:pt x="2502878" y="1956930"/>
                </a:lnTo>
                <a:lnTo>
                  <a:pt x="2507704" y="1958721"/>
                </a:lnTo>
                <a:lnTo>
                  <a:pt x="2513952" y="1957311"/>
                </a:lnTo>
                <a:lnTo>
                  <a:pt x="2523121" y="1953196"/>
                </a:lnTo>
                <a:lnTo>
                  <a:pt x="2523121" y="1945982"/>
                </a:lnTo>
                <a:close/>
              </a:path>
              <a:path w="2611119" h="1958975">
                <a:moveTo>
                  <a:pt x="2610561" y="1783334"/>
                </a:moveTo>
                <a:lnTo>
                  <a:pt x="2534361" y="1717535"/>
                </a:lnTo>
                <a:lnTo>
                  <a:pt x="2498864" y="1687258"/>
                </a:lnTo>
                <a:lnTo>
                  <a:pt x="2463025" y="1657324"/>
                </a:lnTo>
                <a:lnTo>
                  <a:pt x="2436088" y="1649793"/>
                </a:lnTo>
                <a:lnTo>
                  <a:pt x="2429599" y="1648637"/>
                </a:lnTo>
                <a:lnTo>
                  <a:pt x="2431631" y="1654797"/>
                </a:lnTo>
                <a:lnTo>
                  <a:pt x="2434501" y="1664919"/>
                </a:lnTo>
                <a:lnTo>
                  <a:pt x="2438133" y="1674088"/>
                </a:lnTo>
                <a:lnTo>
                  <a:pt x="2443670" y="1681022"/>
                </a:lnTo>
                <a:lnTo>
                  <a:pt x="2486215" y="1716100"/>
                </a:lnTo>
                <a:lnTo>
                  <a:pt x="2525941" y="1753374"/>
                </a:lnTo>
                <a:lnTo>
                  <a:pt x="2562923" y="1793113"/>
                </a:lnTo>
                <a:lnTo>
                  <a:pt x="2597264" y="1835569"/>
                </a:lnTo>
                <a:lnTo>
                  <a:pt x="2610561" y="1854568"/>
                </a:lnTo>
                <a:lnTo>
                  <a:pt x="2610561" y="1783334"/>
                </a:lnTo>
                <a:close/>
              </a:path>
              <a:path w="2611119" h="1958975">
                <a:moveTo>
                  <a:pt x="2610561" y="1442986"/>
                </a:moveTo>
                <a:lnTo>
                  <a:pt x="2410053" y="878154"/>
                </a:lnTo>
                <a:lnTo>
                  <a:pt x="2053691" y="209664"/>
                </a:lnTo>
                <a:lnTo>
                  <a:pt x="1940496" y="20599"/>
                </a:lnTo>
                <a:lnTo>
                  <a:pt x="1919109" y="4114"/>
                </a:lnTo>
                <a:lnTo>
                  <a:pt x="1913242" y="30924"/>
                </a:lnTo>
                <a:lnTo>
                  <a:pt x="1954822" y="200050"/>
                </a:lnTo>
                <a:lnTo>
                  <a:pt x="1971040" y="252501"/>
                </a:lnTo>
                <a:lnTo>
                  <a:pt x="2129675" y="685647"/>
                </a:lnTo>
                <a:lnTo>
                  <a:pt x="2148560" y="729208"/>
                </a:lnTo>
                <a:lnTo>
                  <a:pt x="2169172" y="771791"/>
                </a:lnTo>
                <a:lnTo>
                  <a:pt x="2191435" y="813435"/>
                </a:lnTo>
                <a:lnTo>
                  <a:pt x="2215286" y="854125"/>
                </a:lnTo>
                <a:lnTo>
                  <a:pt x="2240648" y="893902"/>
                </a:lnTo>
                <a:lnTo>
                  <a:pt x="2295525" y="972197"/>
                </a:lnTo>
                <a:lnTo>
                  <a:pt x="2375674" y="1092593"/>
                </a:lnTo>
                <a:lnTo>
                  <a:pt x="2449563" y="1216647"/>
                </a:lnTo>
                <a:lnTo>
                  <a:pt x="2495245" y="1301724"/>
                </a:lnTo>
                <a:lnTo>
                  <a:pt x="2578125" y="1468691"/>
                </a:lnTo>
                <a:lnTo>
                  <a:pt x="2583383" y="1475828"/>
                </a:lnTo>
                <a:lnTo>
                  <a:pt x="2610561" y="1496745"/>
                </a:lnTo>
                <a:lnTo>
                  <a:pt x="2610561" y="1442986"/>
                </a:lnTo>
                <a:close/>
              </a:path>
              <a:path w="2611119" h="1958975">
                <a:moveTo>
                  <a:pt x="2610561" y="606298"/>
                </a:moveTo>
                <a:lnTo>
                  <a:pt x="2574950" y="529513"/>
                </a:lnTo>
                <a:lnTo>
                  <a:pt x="2527427" y="443687"/>
                </a:lnTo>
                <a:lnTo>
                  <a:pt x="2474468" y="360489"/>
                </a:lnTo>
                <a:lnTo>
                  <a:pt x="2417191" y="279298"/>
                </a:lnTo>
                <a:lnTo>
                  <a:pt x="2387650" y="255600"/>
                </a:lnTo>
                <a:lnTo>
                  <a:pt x="2370328" y="268986"/>
                </a:lnTo>
                <a:lnTo>
                  <a:pt x="2374773" y="316471"/>
                </a:lnTo>
                <a:lnTo>
                  <a:pt x="2413038" y="474789"/>
                </a:lnTo>
                <a:lnTo>
                  <a:pt x="2491536" y="841959"/>
                </a:lnTo>
                <a:lnTo>
                  <a:pt x="2520188" y="917625"/>
                </a:lnTo>
                <a:lnTo>
                  <a:pt x="2610561" y="1173124"/>
                </a:lnTo>
                <a:lnTo>
                  <a:pt x="2610561" y="606298"/>
                </a:lnTo>
                <a:close/>
              </a:path>
            </a:pathLst>
          </a:custGeom>
          <a:solidFill>
            <a:srgbClr val="F1F1F1"/>
          </a:solidFill>
        </p:spPr>
        <p:txBody>
          <a:bodyPr wrap="square" lIns="0" tIns="0" rIns="0" bIns="0" rtlCol="0"/>
          <a:lstStyle/>
          <a:p>
            <a:endParaRPr/>
          </a:p>
        </p:txBody>
      </p:sp>
      <p:pic>
        <p:nvPicPr>
          <p:cNvPr id="20" name="bg object 20"/>
          <p:cNvPicPr/>
          <p:nvPr/>
        </p:nvPicPr>
        <p:blipFill>
          <a:blip r:embed="rId3" cstate="print"/>
          <a:stretch>
            <a:fillRect/>
          </a:stretch>
        </p:blipFill>
        <p:spPr>
          <a:xfrm>
            <a:off x="17812492" y="3674614"/>
            <a:ext cx="103868" cy="85547"/>
          </a:xfrm>
          <a:prstGeom prst="rect">
            <a:avLst/>
          </a:prstGeom>
        </p:spPr>
      </p:pic>
      <p:sp>
        <p:nvSpPr>
          <p:cNvPr id="21" name="bg object 21"/>
          <p:cNvSpPr/>
          <p:nvPr/>
        </p:nvSpPr>
        <p:spPr>
          <a:xfrm>
            <a:off x="18054880" y="3766349"/>
            <a:ext cx="51435" cy="66040"/>
          </a:xfrm>
          <a:custGeom>
            <a:avLst/>
            <a:gdLst/>
            <a:ahLst/>
            <a:cxnLst/>
            <a:rect l="l" t="t" r="r" b="b"/>
            <a:pathLst>
              <a:path w="51434" h="66039">
                <a:moveTo>
                  <a:pt x="3060" y="0"/>
                </a:moveTo>
                <a:lnTo>
                  <a:pt x="0" y="3086"/>
                </a:lnTo>
                <a:lnTo>
                  <a:pt x="2260" y="4749"/>
                </a:lnTo>
                <a:lnTo>
                  <a:pt x="3060" y="0"/>
                </a:lnTo>
                <a:close/>
              </a:path>
              <a:path w="51434" h="66039">
                <a:moveTo>
                  <a:pt x="20307" y="33807"/>
                </a:moveTo>
                <a:lnTo>
                  <a:pt x="20205" y="26416"/>
                </a:lnTo>
                <a:lnTo>
                  <a:pt x="15925" y="17132"/>
                </a:lnTo>
                <a:lnTo>
                  <a:pt x="8775" y="9575"/>
                </a:lnTo>
                <a:lnTo>
                  <a:pt x="2260" y="4749"/>
                </a:lnTo>
                <a:lnTo>
                  <a:pt x="508" y="15036"/>
                </a:lnTo>
                <a:lnTo>
                  <a:pt x="1790" y="23698"/>
                </a:lnTo>
                <a:lnTo>
                  <a:pt x="8788" y="29260"/>
                </a:lnTo>
                <a:lnTo>
                  <a:pt x="20307" y="33807"/>
                </a:lnTo>
                <a:close/>
              </a:path>
              <a:path w="51434" h="66039">
                <a:moveTo>
                  <a:pt x="23914" y="38493"/>
                </a:moveTo>
                <a:lnTo>
                  <a:pt x="23431" y="35026"/>
                </a:lnTo>
                <a:lnTo>
                  <a:pt x="20307" y="33807"/>
                </a:lnTo>
                <a:lnTo>
                  <a:pt x="20383" y="38125"/>
                </a:lnTo>
                <a:lnTo>
                  <a:pt x="23914" y="38493"/>
                </a:lnTo>
                <a:close/>
              </a:path>
              <a:path w="51434" h="66039">
                <a:moveTo>
                  <a:pt x="48717" y="63525"/>
                </a:moveTo>
                <a:lnTo>
                  <a:pt x="47879" y="52463"/>
                </a:lnTo>
                <a:lnTo>
                  <a:pt x="42278" y="43916"/>
                </a:lnTo>
                <a:lnTo>
                  <a:pt x="32854" y="39420"/>
                </a:lnTo>
                <a:lnTo>
                  <a:pt x="23914" y="38493"/>
                </a:lnTo>
                <a:lnTo>
                  <a:pt x="25146" y="47358"/>
                </a:lnTo>
                <a:lnTo>
                  <a:pt x="30302" y="56413"/>
                </a:lnTo>
                <a:lnTo>
                  <a:pt x="38900" y="61976"/>
                </a:lnTo>
                <a:lnTo>
                  <a:pt x="48717" y="63525"/>
                </a:lnTo>
                <a:close/>
              </a:path>
              <a:path w="51434" h="66039">
                <a:moveTo>
                  <a:pt x="50939" y="63881"/>
                </a:moveTo>
                <a:lnTo>
                  <a:pt x="48717" y="63525"/>
                </a:lnTo>
                <a:lnTo>
                  <a:pt x="48895" y="65938"/>
                </a:lnTo>
                <a:lnTo>
                  <a:pt x="50939" y="63881"/>
                </a:lnTo>
                <a:close/>
              </a:path>
            </a:pathLst>
          </a:custGeom>
          <a:solidFill>
            <a:srgbClr val="F1F1F1"/>
          </a:solidFill>
        </p:spPr>
        <p:txBody>
          <a:bodyPr wrap="square" lIns="0" tIns="0" rIns="0" bIns="0" rtlCol="0"/>
          <a:lstStyle/>
          <a:p>
            <a:endParaRPr/>
          </a:p>
        </p:txBody>
      </p:sp>
      <p:sp>
        <p:nvSpPr>
          <p:cNvPr id="22" name="bg object 22"/>
          <p:cNvSpPr/>
          <p:nvPr/>
        </p:nvSpPr>
        <p:spPr>
          <a:xfrm>
            <a:off x="1" y="0"/>
            <a:ext cx="3922395" cy="2973070"/>
          </a:xfrm>
          <a:custGeom>
            <a:avLst/>
            <a:gdLst/>
            <a:ahLst/>
            <a:cxnLst/>
            <a:rect l="l" t="t" r="r" b="b"/>
            <a:pathLst>
              <a:path w="3922395" h="2973070">
                <a:moveTo>
                  <a:pt x="3922187" y="0"/>
                </a:moveTo>
                <a:lnTo>
                  <a:pt x="0" y="0"/>
                </a:lnTo>
                <a:lnTo>
                  <a:pt x="0" y="2451949"/>
                </a:lnTo>
                <a:lnTo>
                  <a:pt x="69038" y="2503047"/>
                </a:lnTo>
                <a:lnTo>
                  <a:pt x="110419" y="2531795"/>
                </a:lnTo>
                <a:lnTo>
                  <a:pt x="152483" y="2559704"/>
                </a:lnTo>
                <a:lnTo>
                  <a:pt x="195217" y="2586752"/>
                </a:lnTo>
                <a:lnTo>
                  <a:pt x="238607" y="2612917"/>
                </a:lnTo>
                <a:lnTo>
                  <a:pt x="282642" y="2638178"/>
                </a:lnTo>
                <a:lnTo>
                  <a:pt x="327307" y="2662513"/>
                </a:lnTo>
                <a:lnTo>
                  <a:pt x="372591" y="2685899"/>
                </a:lnTo>
                <a:lnTo>
                  <a:pt x="418481" y="2708316"/>
                </a:lnTo>
                <a:lnTo>
                  <a:pt x="464964" y="2729741"/>
                </a:lnTo>
                <a:lnTo>
                  <a:pt x="512026" y="2750152"/>
                </a:lnTo>
                <a:lnTo>
                  <a:pt x="559657" y="2769529"/>
                </a:lnTo>
                <a:lnTo>
                  <a:pt x="607842" y="2787848"/>
                </a:lnTo>
                <a:lnTo>
                  <a:pt x="660240" y="2806722"/>
                </a:lnTo>
                <a:lnTo>
                  <a:pt x="711927" y="2824619"/>
                </a:lnTo>
                <a:lnTo>
                  <a:pt x="762936" y="2841532"/>
                </a:lnTo>
                <a:lnTo>
                  <a:pt x="813299" y="2857455"/>
                </a:lnTo>
                <a:lnTo>
                  <a:pt x="863050" y="2872381"/>
                </a:lnTo>
                <a:lnTo>
                  <a:pt x="912221" y="2886301"/>
                </a:lnTo>
                <a:lnTo>
                  <a:pt x="960846" y="2899210"/>
                </a:lnTo>
                <a:lnTo>
                  <a:pt x="1008958" y="2911100"/>
                </a:lnTo>
                <a:lnTo>
                  <a:pt x="1056589" y="2921964"/>
                </a:lnTo>
                <a:lnTo>
                  <a:pt x="1103773" y="2931796"/>
                </a:lnTo>
                <a:lnTo>
                  <a:pt x="1150543" y="2940586"/>
                </a:lnTo>
                <a:lnTo>
                  <a:pt x="1196932" y="2948330"/>
                </a:lnTo>
                <a:lnTo>
                  <a:pt x="1242972" y="2955020"/>
                </a:lnTo>
                <a:lnTo>
                  <a:pt x="1288697" y="2960648"/>
                </a:lnTo>
                <a:lnTo>
                  <a:pt x="1334140" y="2965208"/>
                </a:lnTo>
                <a:lnTo>
                  <a:pt x="1379334" y="2968692"/>
                </a:lnTo>
                <a:lnTo>
                  <a:pt x="1424311" y="2971093"/>
                </a:lnTo>
                <a:lnTo>
                  <a:pt x="1469106" y="2972405"/>
                </a:lnTo>
                <a:lnTo>
                  <a:pt x="1513750" y="2972620"/>
                </a:lnTo>
                <a:lnTo>
                  <a:pt x="1558278" y="2971731"/>
                </a:lnTo>
                <a:lnTo>
                  <a:pt x="1602721" y="2969732"/>
                </a:lnTo>
                <a:lnTo>
                  <a:pt x="1647114" y="2966614"/>
                </a:lnTo>
                <a:lnTo>
                  <a:pt x="1691488" y="2962371"/>
                </a:lnTo>
                <a:lnTo>
                  <a:pt x="1735877" y="2956996"/>
                </a:lnTo>
                <a:lnTo>
                  <a:pt x="1780315" y="2950482"/>
                </a:lnTo>
                <a:lnTo>
                  <a:pt x="1824834" y="2942821"/>
                </a:lnTo>
                <a:lnTo>
                  <a:pt x="1869466" y="2934007"/>
                </a:lnTo>
                <a:lnTo>
                  <a:pt x="1914246" y="2924032"/>
                </a:lnTo>
                <a:lnTo>
                  <a:pt x="1959206" y="2912890"/>
                </a:lnTo>
                <a:lnTo>
                  <a:pt x="2004380" y="2900573"/>
                </a:lnTo>
                <a:lnTo>
                  <a:pt x="2049799" y="2887074"/>
                </a:lnTo>
                <a:lnTo>
                  <a:pt x="2095498" y="2872386"/>
                </a:lnTo>
                <a:lnTo>
                  <a:pt x="2141509" y="2856503"/>
                </a:lnTo>
                <a:lnTo>
                  <a:pt x="2187865" y="2839416"/>
                </a:lnTo>
                <a:lnTo>
                  <a:pt x="2234600" y="2821119"/>
                </a:lnTo>
                <a:lnTo>
                  <a:pt x="2281746" y="2801605"/>
                </a:lnTo>
                <a:lnTo>
                  <a:pt x="2329336" y="2780867"/>
                </a:lnTo>
                <a:lnTo>
                  <a:pt x="2377404" y="2758898"/>
                </a:lnTo>
                <a:lnTo>
                  <a:pt x="2425982" y="2735690"/>
                </a:lnTo>
                <a:lnTo>
                  <a:pt x="2475104" y="2711236"/>
                </a:lnTo>
                <a:lnTo>
                  <a:pt x="2524802" y="2685530"/>
                </a:lnTo>
                <a:lnTo>
                  <a:pt x="2575110" y="2658564"/>
                </a:lnTo>
                <a:lnTo>
                  <a:pt x="2626060" y="2630331"/>
                </a:lnTo>
                <a:lnTo>
                  <a:pt x="2677686" y="2600825"/>
                </a:lnTo>
                <a:lnTo>
                  <a:pt x="2730020" y="2570038"/>
                </a:lnTo>
                <a:lnTo>
                  <a:pt x="2789042" y="2531297"/>
                </a:lnTo>
                <a:lnTo>
                  <a:pt x="2847480" y="2486011"/>
                </a:lnTo>
                <a:lnTo>
                  <a:pt x="2876456" y="2461015"/>
                </a:lnTo>
                <a:lnTo>
                  <a:pt x="2905258" y="2434505"/>
                </a:lnTo>
                <a:lnTo>
                  <a:pt x="2933877" y="2406520"/>
                </a:lnTo>
                <a:lnTo>
                  <a:pt x="2962301" y="2377102"/>
                </a:lnTo>
                <a:lnTo>
                  <a:pt x="2990523" y="2346291"/>
                </a:lnTo>
                <a:lnTo>
                  <a:pt x="3018532" y="2314128"/>
                </a:lnTo>
                <a:lnTo>
                  <a:pt x="3046318" y="2280653"/>
                </a:lnTo>
                <a:lnTo>
                  <a:pt x="3073873" y="2245907"/>
                </a:lnTo>
                <a:lnTo>
                  <a:pt x="3101186" y="2209930"/>
                </a:lnTo>
                <a:lnTo>
                  <a:pt x="3128249" y="2172764"/>
                </a:lnTo>
                <a:lnTo>
                  <a:pt x="3155051" y="2134449"/>
                </a:lnTo>
                <a:lnTo>
                  <a:pt x="3181583" y="2095024"/>
                </a:lnTo>
                <a:lnTo>
                  <a:pt x="3207835" y="2054532"/>
                </a:lnTo>
                <a:lnTo>
                  <a:pt x="3233798" y="2013013"/>
                </a:lnTo>
                <a:lnTo>
                  <a:pt x="3259462" y="1970506"/>
                </a:lnTo>
                <a:lnTo>
                  <a:pt x="3284819" y="1927053"/>
                </a:lnTo>
                <a:lnTo>
                  <a:pt x="3309857" y="1882695"/>
                </a:lnTo>
                <a:lnTo>
                  <a:pt x="3334567" y="1837471"/>
                </a:lnTo>
                <a:lnTo>
                  <a:pt x="3358941" y="1791423"/>
                </a:lnTo>
                <a:lnTo>
                  <a:pt x="3382968" y="1744591"/>
                </a:lnTo>
                <a:lnTo>
                  <a:pt x="3406639" y="1697016"/>
                </a:lnTo>
                <a:lnTo>
                  <a:pt x="3429945" y="1648739"/>
                </a:lnTo>
                <a:lnTo>
                  <a:pt x="3452875" y="1599799"/>
                </a:lnTo>
                <a:lnTo>
                  <a:pt x="3475420" y="1550237"/>
                </a:lnTo>
                <a:lnTo>
                  <a:pt x="3497571" y="1500095"/>
                </a:lnTo>
                <a:lnTo>
                  <a:pt x="3519318" y="1449412"/>
                </a:lnTo>
                <a:lnTo>
                  <a:pt x="3540652" y="1398230"/>
                </a:lnTo>
                <a:lnTo>
                  <a:pt x="3561562" y="1346589"/>
                </a:lnTo>
                <a:lnTo>
                  <a:pt x="3582040" y="1294529"/>
                </a:lnTo>
                <a:lnTo>
                  <a:pt x="3602075" y="1242091"/>
                </a:lnTo>
                <a:lnTo>
                  <a:pt x="3621659" y="1189316"/>
                </a:lnTo>
                <a:lnTo>
                  <a:pt x="3640782" y="1136245"/>
                </a:lnTo>
                <a:lnTo>
                  <a:pt x="3659433" y="1082917"/>
                </a:lnTo>
                <a:lnTo>
                  <a:pt x="3677604" y="1029373"/>
                </a:lnTo>
                <a:lnTo>
                  <a:pt x="3695286" y="975655"/>
                </a:lnTo>
                <a:lnTo>
                  <a:pt x="3729140" y="867856"/>
                </a:lnTo>
                <a:lnTo>
                  <a:pt x="3760919" y="759845"/>
                </a:lnTo>
                <a:lnTo>
                  <a:pt x="3790547" y="651946"/>
                </a:lnTo>
                <a:lnTo>
                  <a:pt x="3817947" y="544484"/>
                </a:lnTo>
                <a:lnTo>
                  <a:pt x="3843043" y="437784"/>
                </a:lnTo>
                <a:lnTo>
                  <a:pt x="3854703" y="384822"/>
                </a:lnTo>
                <a:lnTo>
                  <a:pt x="3865758" y="332171"/>
                </a:lnTo>
                <a:lnTo>
                  <a:pt x="3876198" y="279873"/>
                </a:lnTo>
                <a:lnTo>
                  <a:pt x="3886015" y="227969"/>
                </a:lnTo>
                <a:lnTo>
                  <a:pt x="3895199" y="176499"/>
                </a:lnTo>
                <a:lnTo>
                  <a:pt x="3903739" y="125504"/>
                </a:lnTo>
                <a:lnTo>
                  <a:pt x="3911627" y="75023"/>
                </a:lnTo>
                <a:lnTo>
                  <a:pt x="3918852" y="25099"/>
                </a:lnTo>
                <a:lnTo>
                  <a:pt x="3922187" y="0"/>
                </a:lnTo>
                <a:close/>
              </a:path>
            </a:pathLst>
          </a:custGeom>
          <a:solidFill>
            <a:srgbClr val="FFFBF7"/>
          </a:solidFill>
        </p:spPr>
        <p:txBody>
          <a:bodyPr wrap="square" lIns="0" tIns="0" rIns="0" bIns="0" rtlCol="0"/>
          <a:lstStyle/>
          <a:p>
            <a:endParaRPr/>
          </a:p>
        </p:txBody>
      </p:sp>
      <p:sp>
        <p:nvSpPr>
          <p:cNvPr id="23" name="bg object 23"/>
          <p:cNvSpPr/>
          <p:nvPr/>
        </p:nvSpPr>
        <p:spPr>
          <a:xfrm>
            <a:off x="1" y="0"/>
            <a:ext cx="2589530" cy="1767839"/>
          </a:xfrm>
          <a:custGeom>
            <a:avLst/>
            <a:gdLst/>
            <a:ahLst/>
            <a:cxnLst/>
            <a:rect l="l" t="t" r="r" b="b"/>
            <a:pathLst>
              <a:path w="2589530" h="1767839">
                <a:moveTo>
                  <a:pt x="2588937" y="0"/>
                </a:moveTo>
                <a:lnTo>
                  <a:pt x="0" y="0"/>
                </a:lnTo>
                <a:lnTo>
                  <a:pt x="0" y="1497638"/>
                </a:lnTo>
                <a:lnTo>
                  <a:pt x="51715" y="1527932"/>
                </a:lnTo>
                <a:lnTo>
                  <a:pt x="96608" y="1552137"/>
                </a:lnTo>
                <a:lnTo>
                  <a:pt x="142364" y="1574998"/>
                </a:lnTo>
                <a:lnTo>
                  <a:pt x="188958" y="1596472"/>
                </a:lnTo>
                <a:lnTo>
                  <a:pt x="236364" y="1616518"/>
                </a:lnTo>
                <a:lnTo>
                  <a:pt x="284558" y="1635091"/>
                </a:lnTo>
                <a:lnTo>
                  <a:pt x="337174" y="1653891"/>
                </a:lnTo>
                <a:lnTo>
                  <a:pt x="388799" y="1671306"/>
                </a:lnTo>
                <a:lnTo>
                  <a:pt x="439499" y="1687324"/>
                </a:lnTo>
                <a:lnTo>
                  <a:pt x="489340" y="1701928"/>
                </a:lnTo>
                <a:lnTo>
                  <a:pt x="538387" y="1715106"/>
                </a:lnTo>
                <a:lnTo>
                  <a:pt x="586707" y="1726842"/>
                </a:lnTo>
                <a:lnTo>
                  <a:pt x="634366" y="1737122"/>
                </a:lnTo>
                <a:lnTo>
                  <a:pt x="681429" y="1745932"/>
                </a:lnTo>
                <a:lnTo>
                  <a:pt x="727962" y="1753257"/>
                </a:lnTo>
                <a:lnTo>
                  <a:pt x="774032" y="1759084"/>
                </a:lnTo>
                <a:lnTo>
                  <a:pt x="819703" y="1763397"/>
                </a:lnTo>
                <a:lnTo>
                  <a:pt x="865042" y="1766182"/>
                </a:lnTo>
                <a:lnTo>
                  <a:pt x="910115" y="1767425"/>
                </a:lnTo>
                <a:lnTo>
                  <a:pt x="954987" y="1767111"/>
                </a:lnTo>
                <a:lnTo>
                  <a:pt x="999724" y="1765227"/>
                </a:lnTo>
                <a:lnTo>
                  <a:pt x="1044393" y="1761757"/>
                </a:lnTo>
                <a:lnTo>
                  <a:pt x="1089059" y="1756688"/>
                </a:lnTo>
                <a:lnTo>
                  <a:pt x="1133788" y="1750005"/>
                </a:lnTo>
                <a:lnTo>
                  <a:pt x="1178646" y="1741693"/>
                </a:lnTo>
                <a:lnTo>
                  <a:pt x="1223698" y="1731738"/>
                </a:lnTo>
                <a:lnTo>
                  <a:pt x="1269012" y="1720126"/>
                </a:lnTo>
                <a:lnTo>
                  <a:pt x="1314651" y="1706843"/>
                </a:lnTo>
                <a:lnTo>
                  <a:pt x="1360683" y="1691874"/>
                </a:lnTo>
                <a:lnTo>
                  <a:pt x="1407173" y="1675204"/>
                </a:lnTo>
                <a:lnTo>
                  <a:pt x="1454187" y="1656820"/>
                </a:lnTo>
                <a:lnTo>
                  <a:pt x="1501790" y="1636706"/>
                </a:lnTo>
                <a:lnTo>
                  <a:pt x="1550050" y="1614849"/>
                </a:lnTo>
                <a:lnTo>
                  <a:pt x="1599031" y="1591234"/>
                </a:lnTo>
                <a:lnTo>
                  <a:pt x="1648799" y="1565847"/>
                </a:lnTo>
                <a:lnTo>
                  <a:pt x="1699421" y="1538673"/>
                </a:lnTo>
                <a:lnTo>
                  <a:pt x="1750962" y="1509698"/>
                </a:lnTo>
                <a:lnTo>
                  <a:pt x="1803489" y="1478908"/>
                </a:lnTo>
                <a:lnTo>
                  <a:pt x="1862661" y="1438577"/>
                </a:lnTo>
                <a:lnTo>
                  <a:pt x="1920968" y="1389205"/>
                </a:lnTo>
                <a:lnTo>
                  <a:pt x="1949750" y="1361329"/>
                </a:lnTo>
                <a:lnTo>
                  <a:pt x="1978259" y="1331435"/>
                </a:lnTo>
                <a:lnTo>
                  <a:pt x="2006476" y="1299601"/>
                </a:lnTo>
                <a:lnTo>
                  <a:pt x="2034382" y="1265909"/>
                </a:lnTo>
                <a:lnTo>
                  <a:pt x="2061959" y="1230438"/>
                </a:lnTo>
                <a:lnTo>
                  <a:pt x="2089186" y="1193270"/>
                </a:lnTo>
                <a:lnTo>
                  <a:pt x="2116046" y="1154484"/>
                </a:lnTo>
                <a:lnTo>
                  <a:pt x="2142519" y="1114160"/>
                </a:lnTo>
                <a:lnTo>
                  <a:pt x="2168586" y="1072380"/>
                </a:lnTo>
                <a:lnTo>
                  <a:pt x="2194229" y="1029224"/>
                </a:lnTo>
                <a:lnTo>
                  <a:pt x="2219428" y="984771"/>
                </a:lnTo>
                <a:lnTo>
                  <a:pt x="2244165" y="939102"/>
                </a:lnTo>
                <a:lnTo>
                  <a:pt x="2268421" y="892297"/>
                </a:lnTo>
                <a:lnTo>
                  <a:pt x="2292176" y="844438"/>
                </a:lnTo>
                <a:lnTo>
                  <a:pt x="2315412" y="795603"/>
                </a:lnTo>
                <a:lnTo>
                  <a:pt x="2338110" y="745874"/>
                </a:lnTo>
                <a:lnTo>
                  <a:pt x="2360251" y="695331"/>
                </a:lnTo>
                <a:lnTo>
                  <a:pt x="2381816" y="644054"/>
                </a:lnTo>
                <a:lnTo>
                  <a:pt x="2402786" y="592123"/>
                </a:lnTo>
                <a:lnTo>
                  <a:pt x="2423142" y="539620"/>
                </a:lnTo>
                <a:lnTo>
                  <a:pt x="2442865" y="486623"/>
                </a:lnTo>
                <a:lnTo>
                  <a:pt x="2461936" y="433214"/>
                </a:lnTo>
                <a:lnTo>
                  <a:pt x="2480336" y="379472"/>
                </a:lnTo>
                <a:lnTo>
                  <a:pt x="2498047" y="325479"/>
                </a:lnTo>
                <a:lnTo>
                  <a:pt x="2515049" y="271314"/>
                </a:lnTo>
                <a:lnTo>
                  <a:pt x="2531324" y="217059"/>
                </a:lnTo>
                <a:lnTo>
                  <a:pt x="2546852" y="162792"/>
                </a:lnTo>
                <a:lnTo>
                  <a:pt x="2561615" y="108595"/>
                </a:lnTo>
                <a:lnTo>
                  <a:pt x="2575593" y="54547"/>
                </a:lnTo>
                <a:lnTo>
                  <a:pt x="2588937" y="0"/>
                </a:lnTo>
                <a:close/>
              </a:path>
            </a:pathLst>
          </a:custGeom>
          <a:solidFill>
            <a:srgbClr val="6FB444"/>
          </a:solidFill>
        </p:spPr>
        <p:txBody>
          <a:bodyPr wrap="square" lIns="0" tIns="0" rIns="0" bIns="0" rtlCol="0"/>
          <a:lstStyle/>
          <a:p>
            <a:endParaRPr/>
          </a:p>
        </p:txBody>
      </p:sp>
      <p:sp>
        <p:nvSpPr>
          <p:cNvPr id="24" name="bg object 24"/>
          <p:cNvSpPr/>
          <p:nvPr/>
        </p:nvSpPr>
        <p:spPr>
          <a:xfrm>
            <a:off x="13697915" y="8027047"/>
            <a:ext cx="4590415" cy="2259965"/>
          </a:xfrm>
          <a:custGeom>
            <a:avLst/>
            <a:gdLst/>
            <a:ahLst/>
            <a:cxnLst/>
            <a:rect l="l" t="t" r="r" b="b"/>
            <a:pathLst>
              <a:path w="4590415" h="2259965">
                <a:moveTo>
                  <a:pt x="4590085" y="1841881"/>
                </a:moveTo>
                <a:lnTo>
                  <a:pt x="4590072" y="596087"/>
                </a:lnTo>
                <a:lnTo>
                  <a:pt x="4575060" y="585571"/>
                </a:lnTo>
                <a:lnTo>
                  <a:pt x="4533620" y="557542"/>
                </a:lnTo>
                <a:lnTo>
                  <a:pt x="4491660" y="530161"/>
                </a:lnTo>
                <a:lnTo>
                  <a:pt x="4449191" y="503428"/>
                </a:lnTo>
                <a:lnTo>
                  <a:pt x="4406214" y="477354"/>
                </a:lnTo>
                <a:lnTo>
                  <a:pt x="4362755" y="451967"/>
                </a:lnTo>
                <a:lnTo>
                  <a:pt x="4318800" y="427253"/>
                </a:lnTo>
                <a:lnTo>
                  <a:pt x="4274363" y="403250"/>
                </a:lnTo>
                <a:lnTo>
                  <a:pt x="4229455" y="379958"/>
                </a:lnTo>
                <a:lnTo>
                  <a:pt x="4184091" y="357403"/>
                </a:lnTo>
                <a:lnTo>
                  <a:pt x="4138257" y="335572"/>
                </a:lnTo>
                <a:lnTo>
                  <a:pt x="4091978" y="314502"/>
                </a:lnTo>
                <a:lnTo>
                  <a:pt x="4045254" y="294182"/>
                </a:lnTo>
                <a:lnTo>
                  <a:pt x="3998099" y="274650"/>
                </a:lnTo>
                <a:lnTo>
                  <a:pt x="3950512" y="255905"/>
                </a:lnTo>
                <a:lnTo>
                  <a:pt x="3902506" y="237959"/>
                </a:lnTo>
                <a:lnTo>
                  <a:pt x="3850500" y="219303"/>
                </a:lnTo>
                <a:lnTo>
                  <a:pt x="3799027" y="201383"/>
                </a:lnTo>
                <a:lnTo>
                  <a:pt x="3748074" y="184200"/>
                </a:lnTo>
                <a:lnTo>
                  <a:pt x="3697630" y="167741"/>
                </a:lnTo>
                <a:lnTo>
                  <a:pt x="3647668" y="152031"/>
                </a:lnTo>
                <a:lnTo>
                  <a:pt x="3598176" y="137071"/>
                </a:lnTo>
                <a:lnTo>
                  <a:pt x="3549142" y="122859"/>
                </a:lnTo>
                <a:lnTo>
                  <a:pt x="3500526" y="109397"/>
                </a:lnTo>
                <a:lnTo>
                  <a:pt x="3452330" y="96697"/>
                </a:lnTo>
                <a:lnTo>
                  <a:pt x="3404514" y="84759"/>
                </a:lnTo>
                <a:lnTo>
                  <a:pt x="3357080" y="73596"/>
                </a:lnTo>
                <a:lnTo>
                  <a:pt x="3310001" y="63195"/>
                </a:lnTo>
                <a:lnTo>
                  <a:pt x="3263252" y="53568"/>
                </a:lnTo>
                <a:lnTo>
                  <a:pt x="3216808" y="44729"/>
                </a:lnTo>
                <a:lnTo>
                  <a:pt x="3170682" y="36664"/>
                </a:lnTo>
                <a:lnTo>
                  <a:pt x="3124809" y="29387"/>
                </a:lnTo>
                <a:lnTo>
                  <a:pt x="3079216" y="22910"/>
                </a:lnTo>
                <a:lnTo>
                  <a:pt x="3033852" y="17221"/>
                </a:lnTo>
                <a:lnTo>
                  <a:pt x="2988703" y="12331"/>
                </a:lnTo>
                <a:lnTo>
                  <a:pt x="2943758" y="8242"/>
                </a:lnTo>
                <a:lnTo>
                  <a:pt x="2899003" y="4965"/>
                </a:lnTo>
                <a:lnTo>
                  <a:pt x="2854401" y="2501"/>
                </a:lnTo>
                <a:lnTo>
                  <a:pt x="2809951" y="838"/>
                </a:lnTo>
                <a:lnTo>
                  <a:pt x="2765628" y="12"/>
                </a:lnTo>
                <a:lnTo>
                  <a:pt x="2721394" y="0"/>
                </a:lnTo>
                <a:lnTo>
                  <a:pt x="2677261" y="812"/>
                </a:lnTo>
                <a:lnTo>
                  <a:pt x="2633192" y="2463"/>
                </a:lnTo>
                <a:lnTo>
                  <a:pt x="2589174" y="4953"/>
                </a:lnTo>
                <a:lnTo>
                  <a:pt x="2545181" y="8280"/>
                </a:lnTo>
                <a:lnTo>
                  <a:pt x="2501201" y="12446"/>
                </a:lnTo>
                <a:lnTo>
                  <a:pt x="2457221" y="17462"/>
                </a:lnTo>
                <a:lnTo>
                  <a:pt x="2413203" y="23329"/>
                </a:lnTo>
                <a:lnTo>
                  <a:pt x="2369147" y="30048"/>
                </a:lnTo>
                <a:lnTo>
                  <a:pt x="2325014" y="37630"/>
                </a:lnTo>
                <a:lnTo>
                  <a:pt x="2280805" y="46088"/>
                </a:lnTo>
                <a:lnTo>
                  <a:pt x="2236482" y="55397"/>
                </a:lnTo>
                <a:lnTo>
                  <a:pt x="2192045" y="65582"/>
                </a:lnTo>
                <a:lnTo>
                  <a:pt x="2147468" y="76644"/>
                </a:lnTo>
                <a:lnTo>
                  <a:pt x="2102726" y="88595"/>
                </a:lnTo>
                <a:lnTo>
                  <a:pt x="2057806" y="101422"/>
                </a:lnTo>
                <a:lnTo>
                  <a:pt x="2012683" y="115138"/>
                </a:lnTo>
                <a:lnTo>
                  <a:pt x="1967344" y="129743"/>
                </a:lnTo>
                <a:lnTo>
                  <a:pt x="1921776" y="145249"/>
                </a:lnTo>
                <a:lnTo>
                  <a:pt x="1875942" y="161658"/>
                </a:lnTo>
                <a:lnTo>
                  <a:pt x="1829841" y="178955"/>
                </a:lnTo>
                <a:lnTo>
                  <a:pt x="1783435" y="197180"/>
                </a:lnTo>
                <a:lnTo>
                  <a:pt x="1736725" y="216306"/>
                </a:lnTo>
                <a:lnTo>
                  <a:pt x="1689684" y="236359"/>
                </a:lnTo>
                <a:lnTo>
                  <a:pt x="1642287" y="257327"/>
                </a:lnTo>
                <a:lnTo>
                  <a:pt x="1594523" y="279209"/>
                </a:lnTo>
                <a:lnTo>
                  <a:pt x="1546364" y="302031"/>
                </a:lnTo>
                <a:lnTo>
                  <a:pt x="1497799" y="325793"/>
                </a:lnTo>
                <a:lnTo>
                  <a:pt x="1448816" y="350481"/>
                </a:lnTo>
                <a:lnTo>
                  <a:pt x="1399374" y="376110"/>
                </a:lnTo>
                <a:lnTo>
                  <a:pt x="1349476" y="402678"/>
                </a:lnTo>
                <a:lnTo>
                  <a:pt x="1299095" y="430212"/>
                </a:lnTo>
                <a:lnTo>
                  <a:pt x="1248194" y="458685"/>
                </a:lnTo>
                <a:lnTo>
                  <a:pt x="1196784" y="488124"/>
                </a:lnTo>
                <a:lnTo>
                  <a:pt x="1144828" y="518515"/>
                </a:lnTo>
                <a:lnTo>
                  <a:pt x="1085202" y="556526"/>
                </a:lnTo>
                <a:lnTo>
                  <a:pt x="1026007" y="599681"/>
                </a:lnTo>
                <a:lnTo>
                  <a:pt x="967320" y="647776"/>
                </a:lnTo>
                <a:lnTo>
                  <a:pt x="938161" y="673620"/>
                </a:lnTo>
                <a:lnTo>
                  <a:pt x="909154" y="700633"/>
                </a:lnTo>
                <a:lnTo>
                  <a:pt x="880287" y="728776"/>
                </a:lnTo>
                <a:lnTo>
                  <a:pt x="851573" y="758037"/>
                </a:lnTo>
                <a:lnTo>
                  <a:pt x="823023" y="788390"/>
                </a:lnTo>
                <a:lnTo>
                  <a:pt x="794626" y="819797"/>
                </a:lnTo>
                <a:lnTo>
                  <a:pt x="766406" y="852258"/>
                </a:lnTo>
                <a:lnTo>
                  <a:pt x="738352" y="885736"/>
                </a:lnTo>
                <a:lnTo>
                  <a:pt x="710488" y="920191"/>
                </a:lnTo>
                <a:lnTo>
                  <a:pt x="682802" y="955624"/>
                </a:lnTo>
                <a:lnTo>
                  <a:pt x="655320" y="991997"/>
                </a:lnTo>
                <a:lnTo>
                  <a:pt x="628027" y="1029284"/>
                </a:lnTo>
                <a:lnTo>
                  <a:pt x="600938" y="1067473"/>
                </a:lnTo>
                <a:lnTo>
                  <a:pt x="574065" y="1106525"/>
                </a:lnTo>
                <a:lnTo>
                  <a:pt x="547408" y="1146429"/>
                </a:lnTo>
                <a:lnTo>
                  <a:pt x="520966" y="1187145"/>
                </a:lnTo>
                <a:lnTo>
                  <a:pt x="494753" y="1228661"/>
                </a:lnTo>
                <a:lnTo>
                  <a:pt x="468782" y="1270939"/>
                </a:lnTo>
                <a:lnTo>
                  <a:pt x="443039" y="1313967"/>
                </a:lnTo>
                <a:lnTo>
                  <a:pt x="417537" y="1357731"/>
                </a:lnTo>
                <a:lnTo>
                  <a:pt x="392303" y="1402181"/>
                </a:lnTo>
                <a:lnTo>
                  <a:pt x="367309" y="1447304"/>
                </a:lnTo>
                <a:lnTo>
                  <a:pt x="342582" y="1493075"/>
                </a:lnTo>
                <a:lnTo>
                  <a:pt x="318135" y="1539468"/>
                </a:lnTo>
                <a:lnTo>
                  <a:pt x="293941" y="1586471"/>
                </a:lnTo>
                <a:lnTo>
                  <a:pt x="270040" y="1634045"/>
                </a:lnTo>
                <a:lnTo>
                  <a:pt x="246430" y="1682165"/>
                </a:lnTo>
                <a:lnTo>
                  <a:pt x="223100" y="1730819"/>
                </a:lnTo>
                <a:lnTo>
                  <a:pt x="200063" y="1779968"/>
                </a:lnTo>
                <a:lnTo>
                  <a:pt x="177342" y="1829587"/>
                </a:lnTo>
                <a:lnTo>
                  <a:pt x="154927" y="1879676"/>
                </a:lnTo>
                <a:lnTo>
                  <a:pt x="111036" y="1981098"/>
                </a:lnTo>
                <a:lnTo>
                  <a:pt x="68465" y="2084031"/>
                </a:lnTo>
                <a:lnTo>
                  <a:pt x="27228" y="2188286"/>
                </a:lnTo>
                <a:lnTo>
                  <a:pt x="0" y="2259952"/>
                </a:lnTo>
                <a:lnTo>
                  <a:pt x="2000999" y="2259952"/>
                </a:lnTo>
                <a:lnTo>
                  <a:pt x="4590085" y="2259952"/>
                </a:lnTo>
                <a:lnTo>
                  <a:pt x="4590085" y="1841881"/>
                </a:lnTo>
                <a:close/>
              </a:path>
            </a:pathLst>
          </a:custGeom>
          <a:solidFill>
            <a:srgbClr val="008037"/>
          </a:solidFill>
        </p:spPr>
        <p:txBody>
          <a:bodyPr wrap="square" lIns="0" tIns="0" rIns="0" bIns="0" rtlCol="0"/>
          <a:lstStyle/>
          <a:p>
            <a:endParaRPr/>
          </a:p>
        </p:txBody>
      </p:sp>
      <p:pic>
        <p:nvPicPr>
          <p:cNvPr id="25" name="bg object 25"/>
          <p:cNvPicPr/>
          <p:nvPr/>
        </p:nvPicPr>
        <p:blipFill>
          <a:blip r:embed="rId4" cstate="print"/>
          <a:stretch>
            <a:fillRect/>
          </a:stretch>
        </p:blipFill>
        <p:spPr>
          <a:xfrm>
            <a:off x="14994635" y="8734043"/>
            <a:ext cx="2683763" cy="1216152"/>
          </a:xfrm>
          <a:prstGeom prst="rect">
            <a:avLst/>
          </a:prstGeom>
        </p:spPr>
      </p:pic>
      <p:pic>
        <p:nvPicPr>
          <p:cNvPr id="26" name="bg object 26"/>
          <p:cNvPicPr/>
          <p:nvPr/>
        </p:nvPicPr>
        <p:blipFill>
          <a:blip r:embed="rId5" cstate="print"/>
          <a:stretch>
            <a:fillRect/>
          </a:stretch>
        </p:blipFill>
        <p:spPr>
          <a:xfrm>
            <a:off x="0" y="723900"/>
            <a:ext cx="4411979" cy="696468"/>
          </a:xfrm>
          <a:prstGeom prst="rect">
            <a:avLst/>
          </a:prstGeom>
        </p:spPr>
      </p:pic>
      <p:sp>
        <p:nvSpPr>
          <p:cNvPr id="27" name="bg object 27"/>
          <p:cNvSpPr/>
          <p:nvPr/>
        </p:nvSpPr>
        <p:spPr>
          <a:xfrm>
            <a:off x="0" y="8478527"/>
            <a:ext cx="1746885" cy="1808480"/>
          </a:xfrm>
          <a:custGeom>
            <a:avLst/>
            <a:gdLst/>
            <a:ahLst/>
            <a:cxnLst/>
            <a:rect l="l" t="t" r="r" b="b"/>
            <a:pathLst>
              <a:path w="1746885" h="1808479">
                <a:moveTo>
                  <a:pt x="1030806" y="58230"/>
                </a:moveTo>
                <a:lnTo>
                  <a:pt x="689530" y="58230"/>
                </a:lnTo>
                <a:lnTo>
                  <a:pt x="759986" y="62725"/>
                </a:lnTo>
                <a:lnTo>
                  <a:pt x="789153" y="65472"/>
                </a:lnTo>
                <a:lnTo>
                  <a:pt x="848906" y="74481"/>
                </a:lnTo>
                <a:lnTo>
                  <a:pt x="910131" y="88291"/>
                </a:lnTo>
                <a:lnTo>
                  <a:pt x="972324" y="107038"/>
                </a:lnTo>
                <a:lnTo>
                  <a:pt x="1034981" y="130858"/>
                </a:lnTo>
                <a:lnTo>
                  <a:pt x="1097598" y="159887"/>
                </a:lnTo>
                <a:lnTo>
                  <a:pt x="1159670" y="194262"/>
                </a:lnTo>
                <a:lnTo>
                  <a:pt x="1220692" y="234118"/>
                </a:lnTo>
                <a:lnTo>
                  <a:pt x="1280162" y="279592"/>
                </a:lnTo>
                <a:lnTo>
                  <a:pt x="1309156" y="304479"/>
                </a:lnTo>
                <a:lnTo>
                  <a:pt x="1337574" y="330820"/>
                </a:lnTo>
                <a:lnTo>
                  <a:pt x="1365350" y="358635"/>
                </a:lnTo>
                <a:lnTo>
                  <a:pt x="1392424" y="387939"/>
                </a:lnTo>
                <a:lnTo>
                  <a:pt x="1418730" y="418749"/>
                </a:lnTo>
                <a:lnTo>
                  <a:pt x="1444208" y="451083"/>
                </a:lnTo>
                <a:lnTo>
                  <a:pt x="1468792" y="484958"/>
                </a:lnTo>
                <a:lnTo>
                  <a:pt x="1492421" y="520390"/>
                </a:lnTo>
                <a:lnTo>
                  <a:pt x="1515031" y="557397"/>
                </a:lnTo>
                <a:lnTo>
                  <a:pt x="1536560" y="595996"/>
                </a:lnTo>
                <a:lnTo>
                  <a:pt x="1556944" y="636203"/>
                </a:lnTo>
                <a:lnTo>
                  <a:pt x="1576120" y="678037"/>
                </a:lnTo>
                <a:lnTo>
                  <a:pt x="1594025" y="721513"/>
                </a:lnTo>
                <a:lnTo>
                  <a:pt x="1610597" y="766648"/>
                </a:lnTo>
                <a:lnTo>
                  <a:pt x="1625771" y="813461"/>
                </a:lnTo>
                <a:lnTo>
                  <a:pt x="1639486" y="861967"/>
                </a:lnTo>
                <a:lnTo>
                  <a:pt x="1651678" y="912185"/>
                </a:lnTo>
                <a:lnTo>
                  <a:pt x="1662284" y="964130"/>
                </a:lnTo>
                <a:lnTo>
                  <a:pt x="1671241" y="1017820"/>
                </a:lnTo>
                <a:lnTo>
                  <a:pt x="1678486" y="1073272"/>
                </a:lnTo>
                <a:lnTo>
                  <a:pt x="1683955" y="1130503"/>
                </a:lnTo>
                <a:lnTo>
                  <a:pt x="1687587" y="1189530"/>
                </a:lnTo>
                <a:lnTo>
                  <a:pt x="1689318" y="1250370"/>
                </a:lnTo>
                <a:lnTo>
                  <a:pt x="1689084" y="1313040"/>
                </a:lnTo>
                <a:lnTo>
                  <a:pt x="1686823" y="1377557"/>
                </a:lnTo>
                <a:lnTo>
                  <a:pt x="1682472" y="1443938"/>
                </a:lnTo>
                <a:lnTo>
                  <a:pt x="1675968" y="1512200"/>
                </a:lnTo>
                <a:lnTo>
                  <a:pt x="1667248" y="1582360"/>
                </a:lnTo>
                <a:lnTo>
                  <a:pt x="1659706" y="1635664"/>
                </a:lnTo>
                <a:lnTo>
                  <a:pt x="1651841" y="1688811"/>
                </a:lnTo>
                <a:lnTo>
                  <a:pt x="1643646" y="1741786"/>
                </a:lnTo>
                <a:lnTo>
                  <a:pt x="1635111" y="1794579"/>
                </a:lnTo>
                <a:lnTo>
                  <a:pt x="1632765" y="1808469"/>
                </a:lnTo>
                <a:lnTo>
                  <a:pt x="1686366" y="1808469"/>
                </a:lnTo>
                <a:lnTo>
                  <a:pt x="1700220" y="1724149"/>
                </a:lnTo>
                <a:lnTo>
                  <a:pt x="1708382" y="1671475"/>
                </a:lnTo>
                <a:lnTo>
                  <a:pt x="1716227" y="1618638"/>
                </a:lnTo>
                <a:lnTo>
                  <a:pt x="1723762" y="1565648"/>
                </a:lnTo>
                <a:lnTo>
                  <a:pt x="1732600" y="1495070"/>
                </a:lnTo>
                <a:lnTo>
                  <a:pt x="1739250" y="1426363"/>
                </a:lnTo>
                <a:lnTo>
                  <a:pt x="1743775" y="1359510"/>
                </a:lnTo>
                <a:lnTo>
                  <a:pt x="1746233" y="1294495"/>
                </a:lnTo>
                <a:lnTo>
                  <a:pt x="1746687" y="1231302"/>
                </a:lnTo>
                <a:lnTo>
                  <a:pt x="1745197" y="1169914"/>
                </a:lnTo>
                <a:lnTo>
                  <a:pt x="1741823" y="1110314"/>
                </a:lnTo>
                <a:lnTo>
                  <a:pt x="1736627" y="1052487"/>
                </a:lnTo>
                <a:lnTo>
                  <a:pt x="1729670" y="996414"/>
                </a:lnTo>
                <a:lnTo>
                  <a:pt x="1721011" y="942081"/>
                </a:lnTo>
                <a:lnTo>
                  <a:pt x="1710712" y="889470"/>
                </a:lnTo>
                <a:lnTo>
                  <a:pt x="1698833" y="838564"/>
                </a:lnTo>
                <a:lnTo>
                  <a:pt x="1685436" y="789348"/>
                </a:lnTo>
                <a:lnTo>
                  <a:pt x="1670581" y="741805"/>
                </a:lnTo>
                <a:lnTo>
                  <a:pt x="1654329" y="695917"/>
                </a:lnTo>
                <a:lnTo>
                  <a:pt x="1636740" y="651670"/>
                </a:lnTo>
                <a:lnTo>
                  <a:pt x="1617876" y="609045"/>
                </a:lnTo>
                <a:lnTo>
                  <a:pt x="1597796" y="568027"/>
                </a:lnTo>
                <a:lnTo>
                  <a:pt x="1576563" y="528599"/>
                </a:lnTo>
                <a:lnTo>
                  <a:pt x="1554237" y="490745"/>
                </a:lnTo>
                <a:lnTo>
                  <a:pt x="1530877" y="454448"/>
                </a:lnTo>
                <a:lnTo>
                  <a:pt x="1506546" y="419691"/>
                </a:lnTo>
                <a:lnTo>
                  <a:pt x="1481304" y="386458"/>
                </a:lnTo>
                <a:lnTo>
                  <a:pt x="1455212" y="354732"/>
                </a:lnTo>
                <a:lnTo>
                  <a:pt x="1428330" y="324497"/>
                </a:lnTo>
                <a:lnTo>
                  <a:pt x="1400720" y="295737"/>
                </a:lnTo>
                <a:lnTo>
                  <a:pt x="1372441" y="268434"/>
                </a:lnTo>
                <a:lnTo>
                  <a:pt x="1343555" y="242573"/>
                </a:lnTo>
                <a:lnTo>
                  <a:pt x="1314123" y="218136"/>
                </a:lnTo>
                <a:lnTo>
                  <a:pt x="1253862" y="173470"/>
                </a:lnTo>
                <a:lnTo>
                  <a:pt x="1192145" y="134305"/>
                </a:lnTo>
                <a:lnTo>
                  <a:pt x="1129457" y="100509"/>
                </a:lnTo>
                <a:lnTo>
                  <a:pt x="1066285" y="71948"/>
                </a:lnTo>
                <a:lnTo>
                  <a:pt x="1034669" y="59589"/>
                </a:lnTo>
                <a:lnTo>
                  <a:pt x="1030806" y="58230"/>
                </a:lnTo>
                <a:close/>
              </a:path>
              <a:path w="1746885" h="1808479">
                <a:moveTo>
                  <a:pt x="716437" y="0"/>
                </a:moveTo>
                <a:lnTo>
                  <a:pt x="513280" y="4232"/>
                </a:lnTo>
                <a:lnTo>
                  <a:pt x="201607" y="44748"/>
                </a:lnTo>
                <a:lnTo>
                  <a:pt x="0" y="97496"/>
                </a:lnTo>
                <a:lnTo>
                  <a:pt x="0" y="151266"/>
                </a:lnTo>
                <a:lnTo>
                  <a:pt x="189915" y="101687"/>
                </a:lnTo>
                <a:lnTo>
                  <a:pt x="492393" y="62395"/>
                </a:lnTo>
                <a:lnTo>
                  <a:pt x="689530" y="58230"/>
                </a:lnTo>
                <a:lnTo>
                  <a:pt x="1030806" y="58230"/>
                </a:lnTo>
                <a:lnTo>
                  <a:pt x="1003115" y="48491"/>
                </a:lnTo>
                <a:lnTo>
                  <a:pt x="940432" y="30005"/>
                </a:lnTo>
                <a:lnTo>
                  <a:pt x="878724" y="16358"/>
                </a:lnTo>
                <a:lnTo>
                  <a:pt x="818475" y="7418"/>
                </a:lnTo>
                <a:lnTo>
                  <a:pt x="789051" y="4672"/>
                </a:lnTo>
                <a:lnTo>
                  <a:pt x="716437" y="0"/>
                </a:lnTo>
                <a:close/>
              </a:path>
            </a:pathLst>
          </a:custGeom>
          <a:solidFill>
            <a:srgbClr val="F3B41F"/>
          </a:solidFill>
        </p:spPr>
        <p:txBody>
          <a:bodyPr wrap="square" lIns="0" tIns="0" rIns="0" bIns="0" rtlCol="0"/>
          <a:lstStyle/>
          <a:p>
            <a:endParaRPr/>
          </a:p>
        </p:txBody>
      </p:sp>
      <p:sp>
        <p:nvSpPr>
          <p:cNvPr id="2" name="Holder 2"/>
          <p:cNvSpPr>
            <a:spLocks noGrp="1"/>
          </p:cNvSpPr>
          <p:nvPr>
            <p:ph type="title"/>
          </p:nvPr>
        </p:nvSpPr>
        <p:spPr/>
        <p:txBody>
          <a:bodyPr lIns="0" tIns="0" rIns="0" bIns="0"/>
          <a:lstStyle>
            <a:lvl1pPr>
              <a:defRPr sz="3200" b="0" i="0">
                <a:solidFill>
                  <a:srgbClr val="6FB444"/>
                </a:solidFill>
                <a:latin typeface="Verdana"/>
                <a:cs typeface="Verdana"/>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10/27/2023</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10/27/2023</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13691768" y="7807109"/>
            <a:ext cx="4596765" cy="2480310"/>
          </a:xfrm>
          <a:custGeom>
            <a:avLst/>
            <a:gdLst/>
            <a:ahLst/>
            <a:cxnLst/>
            <a:rect l="l" t="t" r="r" b="b"/>
            <a:pathLst>
              <a:path w="4596765" h="2480309">
                <a:moveTo>
                  <a:pt x="4596231" y="258838"/>
                </a:moveTo>
                <a:lnTo>
                  <a:pt x="4482452" y="228917"/>
                </a:lnTo>
                <a:lnTo>
                  <a:pt x="4322610" y="189509"/>
                </a:lnTo>
                <a:lnTo>
                  <a:pt x="4164126" y="153517"/>
                </a:lnTo>
                <a:lnTo>
                  <a:pt x="4059453" y="131470"/>
                </a:lnTo>
                <a:lnTo>
                  <a:pt x="3955719" y="111010"/>
                </a:lnTo>
                <a:lnTo>
                  <a:pt x="3853053" y="92176"/>
                </a:lnTo>
                <a:lnTo>
                  <a:pt x="3751592" y="74993"/>
                </a:lnTo>
                <a:lnTo>
                  <a:pt x="3651453" y="59499"/>
                </a:lnTo>
                <a:lnTo>
                  <a:pt x="3552761" y="45720"/>
                </a:lnTo>
                <a:lnTo>
                  <a:pt x="3455670" y="33693"/>
                </a:lnTo>
                <a:lnTo>
                  <a:pt x="3360293" y="23444"/>
                </a:lnTo>
                <a:lnTo>
                  <a:pt x="3266770" y="15011"/>
                </a:lnTo>
                <a:lnTo>
                  <a:pt x="3175216" y="8420"/>
                </a:lnTo>
                <a:lnTo>
                  <a:pt x="3085782" y="3695"/>
                </a:lnTo>
                <a:lnTo>
                  <a:pt x="3041904" y="2044"/>
                </a:lnTo>
                <a:lnTo>
                  <a:pt x="2998584" y="876"/>
                </a:lnTo>
                <a:lnTo>
                  <a:pt x="2955874" y="203"/>
                </a:lnTo>
                <a:lnTo>
                  <a:pt x="2913761" y="0"/>
                </a:lnTo>
                <a:lnTo>
                  <a:pt x="2872282" y="304"/>
                </a:lnTo>
                <a:lnTo>
                  <a:pt x="2831439" y="1092"/>
                </a:lnTo>
                <a:lnTo>
                  <a:pt x="2791256" y="2387"/>
                </a:lnTo>
                <a:lnTo>
                  <a:pt x="2751747" y="4178"/>
                </a:lnTo>
                <a:lnTo>
                  <a:pt x="2712923" y="6489"/>
                </a:lnTo>
                <a:lnTo>
                  <a:pt x="2674823" y="9296"/>
                </a:lnTo>
                <a:lnTo>
                  <a:pt x="2600782" y="16484"/>
                </a:lnTo>
                <a:lnTo>
                  <a:pt x="2529763" y="25755"/>
                </a:lnTo>
                <a:lnTo>
                  <a:pt x="2461907" y="37160"/>
                </a:lnTo>
                <a:lnTo>
                  <a:pt x="2397328" y="50711"/>
                </a:lnTo>
                <a:lnTo>
                  <a:pt x="2336165" y="66459"/>
                </a:lnTo>
                <a:lnTo>
                  <a:pt x="2278545" y="84416"/>
                </a:lnTo>
                <a:lnTo>
                  <a:pt x="2224595" y="104622"/>
                </a:lnTo>
                <a:lnTo>
                  <a:pt x="1878279" y="260845"/>
                </a:lnTo>
                <a:lnTo>
                  <a:pt x="1740763" y="325729"/>
                </a:lnTo>
                <a:lnTo>
                  <a:pt x="1656346" y="367271"/>
                </a:lnTo>
                <a:lnTo>
                  <a:pt x="1616125" y="387718"/>
                </a:lnTo>
                <a:lnTo>
                  <a:pt x="1577136" y="408051"/>
                </a:lnTo>
                <a:lnTo>
                  <a:pt x="1539316" y="428307"/>
                </a:lnTo>
                <a:lnTo>
                  <a:pt x="1502600" y="448564"/>
                </a:lnTo>
                <a:lnTo>
                  <a:pt x="1466926" y="468884"/>
                </a:lnTo>
                <a:lnTo>
                  <a:pt x="1432217" y="489343"/>
                </a:lnTo>
                <a:lnTo>
                  <a:pt x="1398409" y="509981"/>
                </a:lnTo>
                <a:lnTo>
                  <a:pt x="1365453" y="530872"/>
                </a:lnTo>
                <a:lnTo>
                  <a:pt x="1333271" y="552081"/>
                </a:lnTo>
                <a:lnTo>
                  <a:pt x="1301800" y="573684"/>
                </a:lnTo>
                <a:lnTo>
                  <a:pt x="1240726" y="618274"/>
                </a:lnTo>
                <a:lnTo>
                  <a:pt x="1181709" y="665162"/>
                </a:lnTo>
                <a:lnTo>
                  <a:pt x="1124204" y="714844"/>
                </a:lnTo>
                <a:lnTo>
                  <a:pt x="1095870" y="740905"/>
                </a:lnTo>
                <a:lnTo>
                  <a:pt x="1067727" y="767854"/>
                </a:lnTo>
                <a:lnTo>
                  <a:pt x="1039685" y="795756"/>
                </a:lnTo>
                <a:lnTo>
                  <a:pt x="1011707" y="824687"/>
                </a:lnTo>
                <a:lnTo>
                  <a:pt x="983729" y="854697"/>
                </a:lnTo>
                <a:lnTo>
                  <a:pt x="955662" y="885850"/>
                </a:lnTo>
                <a:lnTo>
                  <a:pt x="927455" y="918222"/>
                </a:lnTo>
                <a:lnTo>
                  <a:pt x="899033" y="951865"/>
                </a:lnTo>
                <a:lnTo>
                  <a:pt x="870343" y="986853"/>
                </a:lnTo>
                <a:lnTo>
                  <a:pt x="841324" y="1023239"/>
                </a:lnTo>
                <a:lnTo>
                  <a:pt x="811885" y="1061085"/>
                </a:lnTo>
                <a:lnTo>
                  <a:pt x="781989" y="1100467"/>
                </a:lnTo>
                <a:lnTo>
                  <a:pt x="751547" y="1141450"/>
                </a:lnTo>
                <a:lnTo>
                  <a:pt x="720509" y="1184084"/>
                </a:lnTo>
                <a:lnTo>
                  <a:pt x="688809" y="1228445"/>
                </a:lnTo>
                <a:lnTo>
                  <a:pt x="656374" y="1274584"/>
                </a:lnTo>
                <a:lnTo>
                  <a:pt x="623138" y="1322578"/>
                </a:lnTo>
                <a:lnTo>
                  <a:pt x="589038" y="1372489"/>
                </a:lnTo>
                <a:lnTo>
                  <a:pt x="554012" y="1424368"/>
                </a:lnTo>
                <a:lnTo>
                  <a:pt x="517982" y="1478292"/>
                </a:lnTo>
                <a:lnTo>
                  <a:pt x="480898" y="1534325"/>
                </a:lnTo>
                <a:lnTo>
                  <a:pt x="442696" y="1592516"/>
                </a:lnTo>
                <a:lnTo>
                  <a:pt x="403288" y="1652943"/>
                </a:lnTo>
                <a:lnTo>
                  <a:pt x="320662" y="1780755"/>
                </a:lnTo>
                <a:lnTo>
                  <a:pt x="289140" y="1830997"/>
                </a:lnTo>
                <a:lnTo>
                  <a:pt x="258902" y="1881784"/>
                </a:lnTo>
                <a:lnTo>
                  <a:pt x="229908" y="1933092"/>
                </a:lnTo>
                <a:lnTo>
                  <a:pt x="202133" y="1984895"/>
                </a:lnTo>
                <a:lnTo>
                  <a:pt x="175564" y="2037156"/>
                </a:lnTo>
                <a:lnTo>
                  <a:pt x="150177" y="2089861"/>
                </a:lnTo>
                <a:lnTo>
                  <a:pt x="125933" y="2142960"/>
                </a:lnTo>
                <a:lnTo>
                  <a:pt x="102819" y="2196452"/>
                </a:lnTo>
                <a:lnTo>
                  <a:pt x="80822" y="2250287"/>
                </a:lnTo>
                <a:lnTo>
                  <a:pt x="59905" y="2304453"/>
                </a:lnTo>
                <a:lnTo>
                  <a:pt x="40055" y="2358898"/>
                </a:lnTo>
                <a:lnTo>
                  <a:pt x="21234" y="2413622"/>
                </a:lnTo>
                <a:lnTo>
                  <a:pt x="3441" y="2468588"/>
                </a:lnTo>
                <a:lnTo>
                  <a:pt x="0" y="2479891"/>
                </a:lnTo>
                <a:lnTo>
                  <a:pt x="1334922" y="2479891"/>
                </a:lnTo>
                <a:lnTo>
                  <a:pt x="4514939" y="2479891"/>
                </a:lnTo>
                <a:lnTo>
                  <a:pt x="4596231" y="2479891"/>
                </a:lnTo>
                <a:lnTo>
                  <a:pt x="4596231" y="258838"/>
                </a:lnTo>
                <a:close/>
              </a:path>
            </a:pathLst>
          </a:custGeom>
          <a:solidFill>
            <a:srgbClr val="F6F1EE"/>
          </a:solidFill>
        </p:spPr>
        <p:txBody>
          <a:bodyPr wrap="square" lIns="0" tIns="0" rIns="0" bIns="0" rtlCol="0"/>
          <a:lstStyle/>
          <a:p>
            <a:endParaRPr/>
          </a:p>
        </p:txBody>
      </p:sp>
      <p:pic>
        <p:nvPicPr>
          <p:cNvPr id="17" name="bg object 17"/>
          <p:cNvPicPr/>
          <p:nvPr/>
        </p:nvPicPr>
        <p:blipFill>
          <a:blip r:embed="rId7" cstate="print"/>
          <a:stretch>
            <a:fillRect/>
          </a:stretch>
        </p:blipFill>
        <p:spPr>
          <a:xfrm>
            <a:off x="14982443" y="8606028"/>
            <a:ext cx="3019044" cy="1414272"/>
          </a:xfrm>
          <a:prstGeom prst="rect">
            <a:avLst/>
          </a:prstGeom>
        </p:spPr>
      </p:pic>
      <p:sp>
        <p:nvSpPr>
          <p:cNvPr id="18" name="bg object 18"/>
          <p:cNvSpPr/>
          <p:nvPr/>
        </p:nvSpPr>
        <p:spPr>
          <a:xfrm>
            <a:off x="1" y="0"/>
            <a:ext cx="3922395" cy="2973070"/>
          </a:xfrm>
          <a:custGeom>
            <a:avLst/>
            <a:gdLst/>
            <a:ahLst/>
            <a:cxnLst/>
            <a:rect l="l" t="t" r="r" b="b"/>
            <a:pathLst>
              <a:path w="3922395" h="2973070">
                <a:moveTo>
                  <a:pt x="3922187" y="0"/>
                </a:moveTo>
                <a:lnTo>
                  <a:pt x="0" y="0"/>
                </a:lnTo>
                <a:lnTo>
                  <a:pt x="0" y="2451949"/>
                </a:lnTo>
                <a:lnTo>
                  <a:pt x="69038" y="2503047"/>
                </a:lnTo>
                <a:lnTo>
                  <a:pt x="110419" y="2531795"/>
                </a:lnTo>
                <a:lnTo>
                  <a:pt x="152483" y="2559704"/>
                </a:lnTo>
                <a:lnTo>
                  <a:pt x="195217" y="2586752"/>
                </a:lnTo>
                <a:lnTo>
                  <a:pt x="238607" y="2612917"/>
                </a:lnTo>
                <a:lnTo>
                  <a:pt x="282642" y="2638178"/>
                </a:lnTo>
                <a:lnTo>
                  <a:pt x="327307" y="2662513"/>
                </a:lnTo>
                <a:lnTo>
                  <a:pt x="372591" y="2685899"/>
                </a:lnTo>
                <a:lnTo>
                  <a:pt x="418481" y="2708316"/>
                </a:lnTo>
                <a:lnTo>
                  <a:pt x="464964" y="2729741"/>
                </a:lnTo>
                <a:lnTo>
                  <a:pt x="512026" y="2750152"/>
                </a:lnTo>
                <a:lnTo>
                  <a:pt x="559657" y="2769529"/>
                </a:lnTo>
                <a:lnTo>
                  <a:pt x="607842" y="2787848"/>
                </a:lnTo>
                <a:lnTo>
                  <a:pt x="660240" y="2806722"/>
                </a:lnTo>
                <a:lnTo>
                  <a:pt x="711927" y="2824619"/>
                </a:lnTo>
                <a:lnTo>
                  <a:pt x="762936" y="2841532"/>
                </a:lnTo>
                <a:lnTo>
                  <a:pt x="813299" y="2857455"/>
                </a:lnTo>
                <a:lnTo>
                  <a:pt x="863050" y="2872381"/>
                </a:lnTo>
                <a:lnTo>
                  <a:pt x="912221" y="2886301"/>
                </a:lnTo>
                <a:lnTo>
                  <a:pt x="960846" y="2899210"/>
                </a:lnTo>
                <a:lnTo>
                  <a:pt x="1008958" y="2911100"/>
                </a:lnTo>
                <a:lnTo>
                  <a:pt x="1056589" y="2921964"/>
                </a:lnTo>
                <a:lnTo>
                  <a:pt x="1103773" y="2931796"/>
                </a:lnTo>
                <a:lnTo>
                  <a:pt x="1150543" y="2940586"/>
                </a:lnTo>
                <a:lnTo>
                  <a:pt x="1196932" y="2948330"/>
                </a:lnTo>
                <a:lnTo>
                  <a:pt x="1242972" y="2955020"/>
                </a:lnTo>
                <a:lnTo>
                  <a:pt x="1288697" y="2960648"/>
                </a:lnTo>
                <a:lnTo>
                  <a:pt x="1334140" y="2965208"/>
                </a:lnTo>
                <a:lnTo>
                  <a:pt x="1379334" y="2968692"/>
                </a:lnTo>
                <a:lnTo>
                  <a:pt x="1424311" y="2971093"/>
                </a:lnTo>
                <a:lnTo>
                  <a:pt x="1469106" y="2972405"/>
                </a:lnTo>
                <a:lnTo>
                  <a:pt x="1513750" y="2972620"/>
                </a:lnTo>
                <a:lnTo>
                  <a:pt x="1558278" y="2971731"/>
                </a:lnTo>
                <a:lnTo>
                  <a:pt x="1602721" y="2969732"/>
                </a:lnTo>
                <a:lnTo>
                  <a:pt x="1647114" y="2966614"/>
                </a:lnTo>
                <a:lnTo>
                  <a:pt x="1691488" y="2962371"/>
                </a:lnTo>
                <a:lnTo>
                  <a:pt x="1735877" y="2956996"/>
                </a:lnTo>
                <a:lnTo>
                  <a:pt x="1780315" y="2950482"/>
                </a:lnTo>
                <a:lnTo>
                  <a:pt x="1824834" y="2942821"/>
                </a:lnTo>
                <a:lnTo>
                  <a:pt x="1869466" y="2934007"/>
                </a:lnTo>
                <a:lnTo>
                  <a:pt x="1914246" y="2924032"/>
                </a:lnTo>
                <a:lnTo>
                  <a:pt x="1959206" y="2912890"/>
                </a:lnTo>
                <a:lnTo>
                  <a:pt x="2004380" y="2900573"/>
                </a:lnTo>
                <a:lnTo>
                  <a:pt x="2049799" y="2887074"/>
                </a:lnTo>
                <a:lnTo>
                  <a:pt x="2095498" y="2872386"/>
                </a:lnTo>
                <a:lnTo>
                  <a:pt x="2141509" y="2856503"/>
                </a:lnTo>
                <a:lnTo>
                  <a:pt x="2187865" y="2839416"/>
                </a:lnTo>
                <a:lnTo>
                  <a:pt x="2234600" y="2821119"/>
                </a:lnTo>
                <a:lnTo>
                  <a:pt x="2281746" y="2801605"/>
                </a:lnTo>
                <a:lnTo>
                  <a:pt x="2329336" y="2780867"/>
                </a:lnTo>
                <a:lnTo>
                  <a:pt x="2377404" y="2758898"/>
                </a:lnTo>
                <a:lnTo>
                  <a:pt x="2425982" y="2735690"/>
                </a:lnTo>
                <a:lnTo>
                  <a:pt x="2475104" y="2711236"/>
                </a:lnTo>
                <a:lnTo>
                  <a:pt x="2524802" y="2685530"/>
                </a:lnTo>
                <a:lnTo>
                  <a:pt x="2575110" y="2658564"/>
                </a:lnTo>
                <a:lnTo>
                  <a:pt x="2626060" y="2630331"/>
                </a:lnTo>
                <a:lnTo>
                  <a:pt x="2677686" y="2600825"/>
                </a:lnTo>
                <a:lnTo>
                  <a:pt x="2730020" y="2570038"/>
                </a:lnTo>
                <a:lnTo>
                  <a:pt x="2789042" y="2531297"/>
                </a:lnTo>
                <a:lnTo>
                  <a:pt x="2847480" y="2486011"/>
                </a:lnTo>
                <a:lnTo>
                  <a:pt x="2876456" y="2461015"/>
                </a:lnTo>
                <a:lnTo>
                  <a:pt x="2905258" y="2434505"/>
                </a:lnTo>
                <a:lnTo>
                  <a:pt x="2933877" y="2406520"/>
                </a:lnTo>
                <a:lnTo>
                  <a:pt x="2962301" y="2377102"/>
                </a:lnTo>
                <a:lnTo>
                  <a:pt x="2990523" y="2346291"/>
                </a:lnTo>
                <a:lnTo>
                  <a:pt x="3018532" y="2314128"/>
                </a:lnTo>
                <a:lnTo>
                  <a:pt x="3046318" y="2280653"/>
                </a:lnTo>
                <a:lnTo>
                  <a:pt x="3073873" y="2245907"/>
                </a:lnTo>
                <a:lnTo>
                  <a:pt x="3101186" y="2209930"/>
                </a:lnTo>
                <a:lnTo>
                  <a:pt x="3128249" y="2172764"/>
                </a:lnTo>
                <a:lnTo>
                  <a:pt x="3155051" y="2134449"/>
                </a:lnTo>
                <a:lnTo>
                  <a:pt x="3181583" y="2095024"/>
                </a:lnTo>
                <a:lnTo>
                  <a:pt x="3207835" y="2054532"/>
                </a:lnTo>
                <a:lnTo>
                  <a:pt x="3233798" y="2013013"/>
                </a:lnTo>
                <a:lnTo>
                  <a:pt x="3259462" y="1970506"/>
                </a:lnTo>
                <a:lnTo>
                  <a:pt x="3284819" y="1927053"/>
                </a:lnTo>
                <a:lnTo>
                  <a:pt x="3309857" y="1882695"/>
                </a:lnTo>
                <a:lnTo>
                  <a:pt x="3334567" y="1837471"/>
                </a:lnTo>
                <a:lnTo>
                  <a:pt x="3358941" y="1791423"/>
                </a:lnTo>
                <a:lnTo>
                  <a:pt x="3382968" y="1744591"/>
                </a:lnTo>
                <a:lnTo>
                  <a:pt x="3406639" y="1697016"/>
                </a:lnTo>
                <a:lnTo>
                  <a:pt x="3429945" y="1648739"/>
                </a:lnTo>
                <a:lnTo>
                  <a:pt x="3452875" y="1599799"/>
                </a:lnTo>
                <a:lnTo>
                  <a:pt x="3475420" y="1550237"/>
                </a:lnTo>
                <a:lnTo>
                  <a:pt x="3497571" y="1500095"/>
                </a:lnTo>
                <a:lnTo>
                  <a:pt x="3519318" y="1449412"/>
                </a:lnTo>
                <a:lnTo>
                  <a:pt x="3540652" y="1398230"/>
                </a:lnTo>
                <a:lnTo>
                  <a:pt x="3561562" y="1346589"/>
                </a:lnTo>
                <a:lnTo>
                  <a:pt x="3582040" y="1294529"/>
                </a:lnTo>
                <a:lnTo>
                  <a:pt x="3602075" y="1242091"/>
                </a:lnTo>
                <a:lnTo>
                  <a:pt x="3621659" y="1189316"/>
                </a:lnTo>
                <a:lnTo>
                  <a:pt x="3640782" y="1136245"/>
                </a:lnTo>
                <a:lnTo>
                  <a:pt x="3659433" y="1082917"/>
                </a:lnTo>
                <a:lnTo>
                  <a:pt x="3677604" y="1029373"/>
                </a:lnTo>
                <a:lnTo>
                  <a:pt x="3695286" y="975655"/>
                </a:lnTo>
                <a:lnTo>
                  <a:pt x="3729140" y="867856"/>
                </a:lnTo>
                <a:lnTo>
                  <a:pt x="3760919" y="759845"/>
                </a:lnTo>
                <a:lnTo>
                  <a:pt x="3790547" y="651946"/>
                </a:lnTo>
                <a:lnTo>
                  <a:pt x="3817947" y="544484"/>
                </a:lnTo>
                <a:lnTo>
                  <a:pt x="3843043" y="437784"/>
                </a:lnTo>
                <a:lnTo>
                  <a:pt x="3854703" y="384822"/>
                </a:lnTo>
                <a:lnTo>
                  <a:pt x="3865758" y="332171"/>
                </a:lnTo>
                <a:lnTo>
                  <a:pt x="3876198" y="279873"/>
                </a:lnTo>
                <a:lnTo>
                  <a:pt x="3886015" y="227969"/>
                </a:lnTo>
                <a:lnTo>
                  <a:pt x="3895199" y="176499"/>
                </a:lnTo>
                <a:lnTo>
                  <a:pt x="3903739" y="125504"/>
                </a:lnTo>
                <a:lnTo>
                  <a:pt x="3911627" y="75023"/>
                </a:lnTo>
                <a:lnTo>
                  <a:pt x="3918852" y="25099"/>
                </a:lnTo>
                <a:lnTo>
                  <a:pt x="3922187" y="0"/>
                </a:lnTo>
                <a:close/>
              </a:path>
            </a:pathLst>
          </a:custGeom>
          <a:solidFill>
            <a:srgbClr val="FFFBF7"/>
          </a:solidFill>
        </p:spPr>
        <p:txBody>
          <a:bodyPr wrap="square" lIns="0" tIns="0" rIns="0" bIns="0" rtlCol="0"/>
          <a:lstStyle/>
          <a:p>
            <a:endParaRPr/>
          </a:p>
        </p:txBody>
      </p:sp>
      <p:sp>
        <p:nvSpPr>
          <p:cNvPr id="19" name="bg object 19"/>
          <p:cNvSpPr/>
          <p:nvPr/>
        </p:nvSpPr>
        <p:spPr>
          <a:xfrm>
            <a:off x="1" y="0"/>
            <a:ext cx="2589530" cy="1767839"/>
          </a:xfrm>
          <a:custGeom>
            <a:avLst/>
            <a:gdLst/>
            <a:ahLst/>
            <a:cxnLst/>
            <a:rect l="l" t="t" r="r" b="b"/>
            <a:pathLst>
              <a:path w="2589530" h="1767839">
                <a:moveTo>
                  <a:pt x="2588937" y="0"/>
                </a:moveTo>
                <a:lnTo>
                  <a:pt x="0" y="0"/>
                </a:lnTo>
                <a:lnTo>
                  <a:pt x="0" y="1497638"/>
                </a:lnTo>
                <a:lnTo>
                  <a:pt x="51715" y="1527932"/>
                </a:lnTo>
                <a:lnTo>
                  <a:pt x="96608" y="1552137"/>
                </a:lnTo>
                <a:lnTo>
                  <a:pt x="142364" y="1574998"/>
                </a:lnTo>
                <a:lnTo>
                  <a:pt x="188958" y="1596472"/>
                </a:lnTo>
                <a:lnTo>
                  <a:pt x="236364" y="1616518"/>
                </a:lnTo>
                <a:lnTo>
                  <a:pt x="284558" y="1635091"/>
                </a:lnTo>
                <a:lnTo>
                  <a:pt x="337174" y="1653891"/>
                </a:lnTo>
                <a:lnTo>
                  <a:pt x="388799" y="1671306"/>
                </a:lnTo>
                <a:lnTo>
                  <a:pt x="439499" y="1687324"/>
                </a:lnTo>
                <a:lnTo>
                  <a:pt x="489340" y="1701928"/>
                </a:lnTo>
                <a:lnTo>
                  <a:pt x="538387" y="1715106"/>
                </a:lnTo>
                <a:lnTo>
                  <a:pt x="586707" y="1726842"/>
                </a:lnTo>
                <a:lnTo>
                  <a:pt x="634366" y="1737122"/>
                </a:lnTo>
                <a:lnTo>
                  <a:pt x="681429" y="1745932"/>
                </a:lnTo>
                <a:lnTo>
                  <a:pt x="727962" y="1753257"/>
                </a:lnTo>
                <a:lnTo>
                  <a:pt x="774032" y="1759084"/>
                </a:lnTo>
                <a:lnTo>
                  <a:pt x="819703" y="1763397"/>
                </a:lnTo>
                <a:lnTo>
                  <a:pt x="865042" y="1766182"/>
                </a:lnTo>
                <a:lnTo>
                  <a:pt x="910115" y="1767425"/>
                </a:lnTo>
                <a:lnTo>
                  <a:pt x="954987" y="1767111"/>
                </a:lnTo>
                <a:lnTo>
                  <a:pt x="999724" y="1765227"/>
                </a:lnTo>
                <a:lnTo>
                  <a:pt x="1044393" y="1761757"/>
                </a:lnTo>
                <a:lnTo>
                  <a:pt x="1089059" y="1756688"/>
                </a:lnTo>
                <a:lnTo>
                  <a:pt x="1133788" y="1750005"/>
                </a:lnTo>
                <a:lnTo>
                  <a:pt x="1178646" y="1741693"/>
                </a:lnTo>
                <a:lnTo>
                  <a:pt x="1223698" y="1731738"/>
                </a:lnTo>
                <a:lnTo>
                  <a:pt x="1269012" y="1720126"/>
                </a:lnTo>
                <a:lnTo>
                  <a:pt x="1314651" y="1706843"/>
                </a:lnTo>
                <a:lnTo>
                  <a:pt x="1360683" y="1691874"/>
                </a:lnTo>
                <a:lnTo>
                  <a:pt x="1407173" y="1675204"/>
                </a:lnTo>
                <a:lnTo>
                  <a:pt x="1454187" y="1656820"/>
                </a:lnTo>
                <a:lnTo>
                  <a:pt x="1501790" y="1636706"/>
                </a:lnTo>
                <a:lnTo>
                  <a:pt x="1550050" y="1614849"/>
                </a:lnTo>
                <a:lnTo>
                  <a:pt x="1599031" y="1591234"/>
                </a:lnTo>
                <a:lnTo>
                  <a:pt x="1648799" y="1565847"/>
                </a:lnTo>
                <a:lnTo>
                  <a:pt x="1699421" y="1538673"/>
                </a:lnTo>
                <a:lnTo>
                  <a:pt x="1750962" y="1509698"/>
                </a:lnTo>
                <a:lnTo>
                  <a:pt x="1803489" y="1478908"/>
                </a:lnTo>
                <a:lnTo>
                  <a:pt x="1862661" y="1438577"/>
                </a:lnTo>
                <a:lnTo>
                  <a:pt x="1920968" y="1389205"/>
                </a:lnTo>
                <a:lnTo>
                  <a:pt x="1949750" y="1361329"/>
                </a:lnTo>
                <a:lnTo>
                  <a:pt x="1978259" y="1331435"/>
                </a:lnTo>
                <a:lnTo>
                  <a:pt x="2006476" y="1299601"/>
                </a:lnTo>
                <a:lnTo>
                  <a:pt x="2034382" y="1265909"/>
                </a:lnTo>
                <a:lnTo>
                  <a:pt x="2061959" y="1230438"/>
                </a:lnTo>
                <a:lnTo>
                  <a:pt x="2089186" y="1193270"/>
                </a:lnTo>
                <a:lnTo>
                  <a:pt x="2116046" y="1154484"/>
                </a:lnTo>
                <a:lnTo>
                  <a:pt x="2142519" y="1114160"/>
                </a:lnTo>
                <a:lnTo>
                  <a:pt x="2168586" y="1072380"/>
                </a:lnTo>
                <a:lnTo>
                  <a:pt x="2194229" y="1029224"/>
                </a:lnTo>
                <a:lnTo>
                  <a:pt x="2219428" y="984771"/>
                </a:lnTo>
                <a:lnTo>
                  <a:pt x="2244165" y="939102"/>
                </a:lnTo>
                <a:lnTo>
                  <a:pt x="2268421" y="892297"/>
                </a:lnTo>
                <a:lnTo>
                  <a:pt x="2292176" y="844438"/>
                </a:lnTo>
                <a:lnTo>
                  <a:pt x="2315412" y="795603"/>
                </a:lnTo>
                <a:lnTo>
                  <a:pt x="2338110" y="745874"/>
                </a:lnTo>
                <a:lnTo>
                  <a:pt x="2360251" y="695331"/>
                </a:lnTo>
                <a:lnTo>
                  <a:pt x="2381816" y="644054"/>
                </a:lnTo>
                <a:lnTo>
                  <a:pt x="2402786" y="592123"/>
                </a:lnTo>
                <a:lnTo>
                  <a:pt x="2423142" y="539620"/>
                </a:lnTo>
                <a:lnTo>
                  <a:pt x="2442865" y="486623"/>
                </a:lnTo>
                <a:lnTo>
                  <a:pt x="2461936" y="433214"/>
                </a:lnTo>
                <a:lnTo>
                  <a:pt x="2480336" y="379472"/>
                </a:lnTo>
                <a:lnTo>
                  <a:pt x="2498047" y="325479"/>
                </a:lnTo>
                <a:lnTo>
                  <a:pt x="2515049" y="271314"/>
                </a:lnTo>
                <a:lnTo>
                  <a:pt x="2531324" y="217059"/>
                </a:lnTo>
                <a:lnTo>
                  <a:pt x="2546852" y="162792"/>
                </a:lnTo>
                <a:lnTo>
                  <a:pt x="2561615" y="108595"/>
                </a:lnTo>
                <a:lnTo>
                  <a:pt x="2575593" y="54547"/>
                </a:lnTo>
                <a:lnTo>
                  <a:pt x="2588937" y="0"/>
                </a:lnTo>
                <a:close/>
              </a:path>
            </a:pathLst>
          </a:custGeom>
          <a:solidFill>
            <a:srgbClr val="6FB444"/>
          </a:solidFill>
        </p:spPr>
        <p:txBody>
          <a:bodyPr wrap="square" lIns="0" tIns="0" rIns="0" bIns="0" rtlCol="0"/>
          <a:lstStyle/>
          <a:p>
            <a:endParaRPr/>
          </a:p>
        </p:txBody>
      </p:sp>
      <p:pic>
        <p:nvPicPr>
          <p:cNvPr id="20" name="bg object 20"/>
          <p:cNvPicPr/>
          <p:nvPr/>
        </p:nvPicPr>
        <p:blipFill>
          <a:blip r:embed="rId8" cstate="print"/>
          <a:stretch>
            <a:fillRect/>
          </a:stretch>
        </p:blipFill>
        <p:spPr>
          <a:xfrm>
            <a:off x="0" y="723899"/>
            <a:ext cx="4411979" cy="696468"/>
          </a:xfrm>
          <a:prstGeom prst="rect">
            <a:avLst/>
          </a:prstGeom>
        </p:spPr>
      </p:pic>
      <p:sp>
        <p:nvSpPr>
          <p:cNvPr id="21" name="bg object 21"/>
          <p:cNvSpPr/>
          <p:nvPr/>
        </p:nvSpPr>
        <p:spPr>
          <a:xfrm>
            <a:off x="0" y="8478527"/>
            <a:ext cx="1746885" cy="1808480"/>
          </a:xfrm>
          <a:custGeom>
            <a:avLst/>
            <a:gdLst/>
            <a:ahLst/>
            <a:cxnLst/>
            <a:rect l="l" t="t" r="r" b="b"/>
            <a:pathLst>
              <a:path w="1746885" h="1808479">
                <a:moveTo>
                  <a:pt x="1030806" y="58230"/>
                </a:moveTo>
                <a:lnTo>
                  <a:pt x="689530" y="58230"/>
                </a:lnTo>
                <a:lnTo>
                  <a:pt x="759986" y="62725"/>
                </a:lnTo>
                <a:lnTo>
                  <a:pt x="789153" y="65472"/>
                </a:lnTo>
                <a:lnTo>
                  <a:pt x="848906" y="74481"/>
                </a:lnTo>
                <a:lnTo>
                  <a:pt x="910131" y="88291"/>
                </a:lnTo>
                <a:lnTo>
                  <a:pt x="972324" y="107038"/>
                </a:lnTo>
                <a:lnTo>
                  <a:pt x="1034981" y="130858"/>
                </a:lnTo>
                <a:lnTo>
                  <a:pt x="1097598" y="159887"/>
                </a:lnTo>
                <a:lnTo>
                  <a:pt x="1159670" y="194262"/>
                </a:lnTo>
                <a:lnTo>
                  <a:pt x="1220692" y="234118"/>
                </a:lnTo>
                <a:lnTo>
                  <a:pt x="1280162" y="279592"/>
                </a:lnTo>
                <a:lnTo>
                  <a:pt x="1309156" y="304479"/>
                </a:lnTo>
                <a:lnTo>
                  <a:pt x="1337574" y="330820"/>
                </a:lnTo>
                <a:lnTo>
                  <a:pt x="1365350" y="358635"/>
                </a:lnTo>
                <a:lnTo>
                  <a:pt x="1392424" y="387939"/>
                </a:lnTo>
                <a:lnTo>
                  <a:pt x="1418730" y="418749"/>
                </a:lnTo>
                <a:lnTo>
                  <a:pt x="1444208" y="451083"/>
                </a:lnTo>
                <a:lnTo>
                  <a:pt x="1468792" y="484958"/>
                </a:lnTo>
                <a:lnTo>
                  <a:pt x="1492421" y="520390"/>
                </a:lnTo>
                <a:lnTo>
                  <a:pt x="1515031" y="557397"/>
                </a:lnTo>
                <a:lnTo>
                  <a:pt x="1536560" y="595996"/>
                </a:lnTo>
                <a:lnTo>
                  <a:pt x="1556944" y="636203"/>
                </a:lnTo>
                <a:lnTo>
                  <a:pt x="1576120" y="678037"/>
                </a:lnTo>
                <a:lnTo>
                  <a:pt x="1594025" y="721513"/>
                </a:lnTo>
                <a:lnTo>
                  <a:pt x="1610597" y="766648"/>
                </a:lnTo>
                <a:lnTo>
                  <a:pt x="1625771" y="813461"/>
                </a:lnTo>
                <a:lnTo>
                  <a:pt x="1639486" y="861967"/>
                </a:lnTo>
                <a:lnTo>
                  <a:pt x="1651678" y="912185"/>
                </a:lnTo>
                <a:lnTo>
                  <a:pt x="1662284" y="964130"/>
                </a:lnTo>
                <a:lnTo>
                  <a:pt x="1671241" y="1017820"/>
                </a:lnTo>
                <a:lnTo>
                  <a:pt x="1678486" y="1073272"/>
                </a:lnTo>
                <a:lnTo>
                  <a:pt x="1683955" y="1130503"/>
                </a:lnTo>
                <a:lnTo>
                  <a:pt x="1687587" y="1189530"/>
                </a:lnTo>
                <a:lnTo>
                  <a:pt x="1689318" y="1250370"/>
                </a:lnTo>
                <a:lnTo>
                  <a:pt x="1689084" y="1313040"/>
                </a:lnTo>
                <a:lnTo>
                  <a:pt x="1686823" y="1377557"/>
                </a:lnTo>
                <a:lnTo>
                  <a:pt x="1682472" y="1443938"/>
                </a:lnTo>
                <a:lnTo>
                  <a:pt x="1675968" y="1512200"/>
                </a:lnTo>
                <a:lnTo>
                  <a:pt x="1667248" y="1582360"/>
                </a:lnTo>
                <a:lnTo>
                  <a:pt x="1659706" y="1635664"/>
                </a:lnTo>
                <a:lnTo>
                  <a:pt x="1651841" y="1688811"/>
                </a:lnTo>
                <a:lnTo>
                  <a:pt x="1643646" y="1741786"/>
                </a:lnTo>
                <a:lnTo>
                  <a:pt x="1635111" y="1794579"/>
                </a:lnTo>
                <a:lnTo>
                  <a:pt x="1632765" y="1808469"/>
                </a:lnTo>
                <a:lnTo>
                  <a:pt x="1686366" y="1808469"/>
                </a:lnTo>
                <a:lnTo>
                  <a:pt x="1700220" y="1724149"/>
                </a:lnTo>
                <a:lnTo>
                  <a:pt x="1708382" y="1671475"/>
                </a:lnTo>
                <a:lnTo>
                  <a:pt x="1716227" y="1618638"/>
                </a:lnTo>
                <a:lnTo>
                  <a:pt x="1723762" y="1565648"/>
                </a:lnTo>
                <a:lnTo>
                  <a:pt x="1732600" y="1495070"/>
                </a:lnTo>
                <a:lnTo>
                  <a:pt x="1739250" y="1426363"/>
                </a:lnTo>
                <a:lnTo>
                  <a:pt x="1743775" y="1359510"/>
                </a:lnTo>
                <a:lnTo>
                  <a:pt x="1746233" y="1294495"/>
                </a:lnTo>
                <a:lnTo>
                  <a:pt x="1746687" y="1231302"/>
                </a:lnTo>
                <a:lnTo>
                  <a:pt x="1745197" y="1169914"/>
                </a:lnTo>
                <a:lnTo>
                  <a:pt x="1741823" y="1110314"/>
                </a:lnTo>
                <a:lnTo>
                  <a:pt x="1736627" y="1052487"/>
                </a:lnTo>
                <a:lnTo>
                  <a:pt x="1729670" y="996414"/>
                </a:lnTo>
                <a:lnTo>
                  <a:pt x="1721011" y="942081"/>
                </a:lnTo>
                <a:lnTo>
                  <a:pt x="1710712" y="889470"/>
                </a:lnTo>
                <a:lnTo>
                  <a:pt x="1698833" y="838564"/>
                </a:lnTo>
                <a:lnTo>
                  <a:pt x="1685436" y="789348"/>
                </a:lnTo>
                <a:lnTo>
                  <a:pt x="1670581" y="741805"/>
                </a:lnTo>
                <a:lnTo>
                  <a:pt x="1654329" y="695917"/>
                </a:lnTo>
                <a:lnTo>
                  <a:pt x="1636740" y="651670"/>
                </a:lnTo>
                <a:lnTo>
                  <a:pt x="1617876" y="609045"/>
                </a:lnTo>
                <a:lnTo>
                  <a:pt x="1597796" y="568027"/>
                </a:lnTo>
                <a:lnTo>
                  <a:pt x="1576563" y="528599"/>
                </a:lnTo>
                <a:lnTo>
                  <a:pt x="1554237" y="490745"/>
                </a:lnTo>
                <a:lnTo>
                  <a:pt x="1530877" y="454448"/>
                </a:lnTo>
                <a:lnTo>
                  <a:pt x="1506546" y="419691"/>
                </a:lnTo>
                <a:lnTo>
                  <a:pt x="1481304" y="386458"/>
                </a:lnTo>
                <a:lnTo>
                  <a:pt x="1455212" y="354732"/>
                </a:lnTo>
                <a:lnTo>
                  <a:pt x="1428330" y="324497"/>
                </a:lnTo>
                <a:lnTo>
                  <a:pt x="1400720" y="295737"/>
                </a:lnTo>
                <a:lnTo>
                  <a:pt x="1372441" y="268434"/>
                </a:lnTo>
                <a:lnTo>
                  <a:pt x="1343555" y="242573"/>
                </a:lnTo>
                <a:lnTo>
                  <a:pt x="1314123" y="218136"/>
                </a:lnTo>
                <a:lnTo>
                  <a:pt x="1253862" y="173470"/>
                </a:lnTo>
                <a:lnTo>
                  <a:pt x="1192145" y="134305"/>
                </a:lnTo>
                <a:lnTo>
                  <a:pt x="1129457" y="100509"/>
                </a:lnTo>
                <a:lnTo>
                  <a:pt x="1066285" y="71948"/>
                </a:lnTo>
                <a:lnTo>
                  <a:pt x="1034669" y="59589"/>
                </a:lnTo>
                <a:lnTo>
                  <a:pt x="1030806" y="58230"/>
                </a:lnTo>
                <a:close/>
              </a:path>
              <a:path w="1746885" h="1808479">
                <a:moveTo>
                  <a:pt x="716437" y="0"/>
                </a:moveTo>
                <a:lnTo>
                  <a:pt x="513280" y="4232"/>
                </a:lnTo>
                <a:lnTo>
                  <a:pt x="201607" y="44748"/>
                </a:lnTo>
                <a:lnTo>
                  <a:pt x="0" y="97496"/>
                </a:lnTo>
                <a:lnTo>
                  <a:pt x="0" y="151266"/>
                </a:lnTo>
                <a:lnTo>
                  <a:pt x="189915" y="101687"/>
                </a:lnTo>
                <a:lnTo>
                  <a:pt x="492393" y="62395"/>
                </a:lnTo>
                <a:lnTo>
                  <a:pt x="689530" y="58230"/>
                </a:lnTo>
                <a:lnTo>
                  <a:pt x="1030806" y="58230"/>
                </a:lnTo>
                <a:lnTo>
                  <a:pt x="1003115" y="48491"/>
                </a:lnTo>
                <a:lnTo>
                  <a:pt x="940432" y="30005"/>
                </a:lnTo>
                <a:lnTo>
                  <a:pt x="878724" y="16358"/>
                </a:lnTo>
                <a:lnTo>
                  <a:pt x="818475" y="7418"/>
                </a:lnTo>
                <a:lnTo>
                  <a:pt x="789051" y="4672"/>
                </a:lnTo>
                <a:lnTo>
                  <a:pt x="716437" y="0"/>
                </a:lnTo>
                <a:close/>
              </a:path>
            </a:pathLst>
          </a:custGeom>
          <a:solidFill>
            <a:srgbClr val="F3B41F"/>
          </a:solidFill>
        </p:spPr>
        <p:txBody>
          <a:bodyPr wrap="square" lIns="0" tIns="0" rIns="0" bIns="0" rtlCol="0"/>
          <a:lstStyle/>
          <a:p>
            <a:endParaRPr/>
          </a:p>
        </p:txBody>
      </p:sp>
      <p:sp>
        <p:nvSpPr>
          <p:cNvPr id="2" name="Holder 2"/>
          <p:cNvSpPr>
            <a:spLocks noGrp="1"/>
          </p:cNvSpPr>
          <p:nvPr>
            <p:ph type="title"/>
          </p:nvPr>
        </p:nvSpPr>
        <p:spPr>
          <a:xfrm>
            <a:off x="1247520" y="474090"/>
            <a:ext cx="15792958" cy="513715"/>
          </a:xfrm>
          <a:prstGeom prst="rect">
            <a:avLst/>
          </a:prstGeom>
        </p:spPr>
        <p:txBody>
          <a:bodyPr wrap="square" lIns="0" tIns="0" rIns="0" bIns="0">
            <a:spAutoFit/>
          </a:bodyPr>
          <a:lstStyle>
            <a:lvl1pPr>
              <a:defRPr sz="3200" b="0" i="0">
                <a:solidFill>
                  <a:srgbClr val="6FB444"/>
                </a:solidFill>
                <a:latin typeface="Verdana"/>
                <a:cs typeface="Verdana"/>
              </a:defRPr>
            </a:lvl1pPr>
          </a:lstStyle>
          <a:p>
            <a:endParaRPr/>
          </a:p>
        </p:txBody>
      </p:sp>
      <p:sp>
        <p:nvSpPr>
          <p:cNvPr id="3" name="Holder 3"/>
          <p:cNvSpPr>
            <a:spLocks noGrp="1"/>
          </p:cNvSpPr>
          <p:nvPr>
            <p:ph type="body" idx="1"/>
          </p:nvPr>
        </p:nvSpPr>
        <p:spPr>
          <a:xfrm>
            <a:off x="3623055" y="3843808"/>
            <a:ext cx="11041888" cy="2583815"/>
          </a:xfrm>
          <a:prstGeom prst="rect">
            <a:avLst/>
          </a:prstGeom>
        </p:spPr>
        <p:txBody>
          <a:bodyPr wrap="square" lIns="0" tIns="0" rIns="0" bIns="0">
            <a:spAutoFit/>
          </a:bodyPr>
          <a:lstStyle>
            <a:lvl1pPr>
              <a:defRPr sz="2800" b="0" i="0">
                <a:solidFill>
                  <a:schemeClr val="tx1"/>
                </a:solidFill>
                <a:latin typeface="Calibri"/>
                <a:cs typeface="Calibri"/>
              </a:defRPr>
            </a:lvl1pPr>
          </a:lstStyle>
          <a:p>
            <a:endParaRPr/>
          </a:p>
        </p:txBody>
      </p:sp>
      <p:sp>
        <p:nvSpPr>
          <p:cNvPr id="4" name="Holder 4"/>
          <p:cNvSpPr>
            <a:spLocks noGrp="1"/>
          </p:cNvSpPr>
          <p:nvPr>
            <p:ph type="ftr" sz="quarter" idx="5"/>
          </p:nvPr>
        </p:nvSpPr>
        <p:spPr>
          <a:xfrm>
            <a:off x="6217920" y="9566910"/>
            <a:ext cx="5852160" cy="51435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914400" y="9566910"/>
            <a:ext cx="4206240" cy="51435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10/27/2023</a:t>
            </a:fld>
            <a:endParaRPr lang="en-US"/>
          </a:p>
        </p:txBody>
      </p:sp>
      <p:sp>
        <p:nvSpPr>
          <p:cNvPr id="6" name="Holder 6"/>
          <p:cNvSpPr>
            <a:spLocks noGrp="1"/>
          </p:cNvSpPr>
          <p:nvPr>
            <p:ph type="sldNum" sz="quarter" idx="7"/>
          </p:nvPr>
        </p:nvSpPr>
        <p:spPr>
          <a:xfrm>
            <a:off x="13167361" y="9566910"/>
            <a:ext cx="4206240" cy="51435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‹Nº›</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5.xml"/><Relationship Id="rId5" Type="http://schemas.openxmlformats.org/officeDocument/2006/relationships/image" Target="../media/image2.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agenciadetierras.sharepoint.com/sites/antintranet/sistema-integrado-de-gestion/procesos-apoyo/Manual%20%20Adquisicin%20de%20Bienes%20y%20Servicios/ADQBS-M-002%20MANUAL%20DE%20SUPERVISI%C3%93N%20E%20INTERVENTOR%C3%8DA%20DE%20CONTRATOS%20Y%20CONVENIOS%20V5.pdf?CT=1677514161729&amp;OR=OWA-NT&amp;CID=ea27fe14-09a2-78e0-9a05-711b36d92e3f" TargetMode="External"/><Relationship Id="rId2" Type="http://schemas.openxmlformats.org/officeDocument/2006/relationships/hyperlink" Target="https://forms.office.com/r/wrLvf1u3rf" TargetMode="Externa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p:cNvGrpSpPr/>
          <p:nvPr/>
        </p:nvGrpSpPr>
        <p:grpSpPr>
          <a:xfrm>
            <a:off x="13691773" y="7807105"/>
            <a:ext cx="4596765" cy="2480310"/>
            <a:chOff x="13691773" y="7807105"/>
            <a:chExt cx="4596765" cy="2480310"/>
          </a:xfrm>
        </p:grpSpPr>
        <p:sp>
          <p:nvSpPr>
            <p:cNvPr id="3" name="object 3"/>
            <p:cNvSpPr/>
            <p:nvPr/>
          </p:nvSpPr>
          <p:spPr>
            <a:xfrm>
              <a:off x="13691768" y="7807109"/>
              <a:ext cx="4596765" cy="2480310"/>
            </a:xfrm>
            <a:custGeom>
              <a:avLst/>
              <a:gdLst/>
              <a:ahLst/>
              <a:cxnLst/>
              <a:rect l="l" t="t" r="r" b="b"/>
              <a:pathLst>
                <a:path w="4596765" h="2480309">
                  <a:moveTo>
                    <a:pt x="4596231" y="258838"/>
                  </a:moveTo>
                  <a:lnTo>
                    <a:pt x="4482452" y="228917"/>
                  </a:lnTo>
                  <a:lnTo>
                    <a:pt x="4322610" y="189509"/>
                  </a:lnTo>
                  <a:lnTo>
                    <a:pt x="4164126" y="153517"/>
                  </a:lnTo>
                  <a:lnTo>
                    <a:pt x="4059453" y="131470"/>
                  </a:lnTo>
                  <a:lnTo>
                    <a:pt x="3955719" y="111010"/>
                  </a:lnTo>
                  <a:lnTo>
                    <a:pt x="3853053" y="92176"/>
                  </a:lnTo>
                  <a:lnTo>
                    <a:pt x="3751592" y="74993"/>
                  </a:lnTo>
                  <a:lnTo>
                    <a:pt x="3651453" y="59499"/>
                  </a:lnTo>
                  <a:lnTo>
                    <a:pt x="3552761" y="45720"/>
                  </a:lnTo>
                  <a:lnTo>
                    <a:pt x="3455670" y="33693"/>
                  </a:lnTo>
                  <a:lnTo>
                    <a:pt x="3360293" y="23444"/>
                  </a:lnTo>
                  <a:lnTo>
                    <a:pt x="3266770" y="15011"/>
                  </a:lnTo>
                  <a:lnTo>
                    <a:pt x="3175216" y="8420"/>
                  </a:lnTo>
                  <a:lnTo>
                    <a:pt x="3085782" y="3695"/>
                  </a:lnTo>
                  <a:lnTo>
                    <a:pt x="3041904" y="2044"/>
                  </a:lnTo>
                  <a:lnTo>
                    <a:pt x="2998584" y="876"/>
                  </a:lnTo>
                  <a:lnTo>
                    <a:pt x="2955874" y="203"/>
                  </a:lnTo>
                  <a:lnTo>
                    <a:pt x="2913761" y="0"/>
                  </a:lnTo>
                  <a:lnTo>
                    <a:pt x="2872282" y="304"/>
                  </a:lnTo>
                  <a:lnTo>
                    <a:pt x="2831439" y="1092"/>
                  </a:lnTo>
                  <a:lnTo>
                    <a:pt x="2791256" y="2387"/>
                  </a:lnTo>
                  <a:lnTo>
                    <a:pt x="2751747" y="4178"/>
                  </a:lnTo>
                  <a:lnTo>
                    <a:pt x="2712923" y="6489"/>
                  </a:lnTo>
                  <a:lnTo>
                    <a:pt x="2674823" y="9296"/>
                  </a:lnTo>
                  <a:lnTo>
                    <a:pt x="2600782" y="16484"/>
                  </a:lnTo>
                  <a:lnTo>
                    <a:pt x="2529763" y="25755"/>
                  </a:lnTo>
                  <a:lnTo>
                    <a:pt x="2461907" y="37160"/>
                  </a:lnTo>
                  <a:lnTo>
                    <a:pt x="2397328" y="50711"/>
                  </a:lnTo>
                  <a:lnTo>
                    <a:pt x="2336165" y="66459"/>
                  </a:lnTo>
                  <a:lnTo>
                    <a:pt x="2278545" y="84416"/>
                  </a:lnTo>
                  <a:lnTo>
                    <a:pt x="2224595" y="104622"/>
                  </a:lnTo>
                  <a:lnTo>
                    <a:pt x="1878279" y="260845"/>
                  </a:lnTo>
                  <a:lnTo>
                    <a:pt x="1740763" y="325729"/>
                  </a:lnTo>
                  <a:lnTo>
                    <a:pt x="1656346" y="367271"/>
                  </a:lnTo>
                  <a:lnTo>
                    <a:pt x="1616125" y="387718"/>
                  </a:lnTo>
                  <a:lnTo>
                    <a:pt x="1577136" y="408051"/>
                  </a:lnTo>
                  <a:lnTo>
                    <a:pt x="1539316" y="428307"/>
                  </a:lnTo>
                  <a:lnTo>
                    <a:pt x="1502600" y="448564"/>
                  </a:lnTo>
                  <a:lnTo>
                    <a:pt x="1466926" y="468884"/>
                  </a:lnTo>
                  <a:lnTo>
                    <a:pt x="1432217" y="489343"/>
                  </a:lnTo>
                  <a:lnTo>
                    <a:pt x="1398409" y="509981"/>
                  </a:lnTo>
                  <a:lnTo>
                    <a:pt x="1365453" y="530872"/>
                  </a:lnTo>
                  <a:lnTo>
                    <a:pt x="1333271" y="552081"/>
                  </a:lnTo>
                  <a:lnTo>
                    <a:pt x="1301800" y="573684"/>
                  </a:lnTo>
                  <a:lnTo>
                    <a:pt x="1240726" y="618274"/>
                  </a:lnTo>
                  <a:lnTo>
                    <a:pt x="1181709" y="665162"/>
                  </a:lnTo>
                  <a:lnTo>
                    <a:pt x="1124204" y="714844"/>
                  </a:lnTo>
                  <a:lnTo>
                    <a:pt x="1095870" y="740905"/>
                  </a:lnTo>
                  <a:lnTo>
                    <a:pt x="1067727" y="767854"/>
                  </a:lnTo>
                  <a:lnTo>
                    <a:pt x="1039685" y="795756"/>
                  </a:lnTo>
                  <a:lnTo>
                    <a:pt x="1011707" y="824687"/>
                  </a:lnTo>
                  <a:lnTo>
                    <a:pt x="983729" y="854697"/>
                  </a:lnTo>
                  <a:lnTo>
                    <a:pt x="955662" y="885850"/>
                  </a:lnTo>
                  <a:lnTo>
                    <a:pt x="927455" y="918222"/>
                  </a:lnTo>
                  <a:lnTo>
                    <a:pt x="899033" y="951865"/>
                  </a:lnTo>
                  <a:lnTo>
                    <a:pt x="870343" y="986853"/>
                  </a:lnTo>
                  <a:lnTo>
                    <a:pt x="841324" y="1023239"/>
                  </a:lnTo>
                  <a:lnTo>
                    <a:pt x="811885" y="1061085"/>
                  </a:lnTo>
                  <a:lnTo>
                    <a:pt x="781989" y="1100467"/>
                  </a:lnTo>
                  <a:lnTo>
                    <a:pt x="751547" y="1141450"/>
                  </a:lnTo>
                  <a:lnTo>
                    <a:pt x="720509" y="1184084"/>
                  </a:lnTo>
                  <a:lnTo>
                    <a:pt x="688809" y="1228445"/>
                  </a:lnTo>
                  <a:lnTo>
                    <a:pt x="656374" y="1274584"/>
                  </a:lnTo>
                  <a:lnTo>
                    <a:pt x="623138" y="1322578"/>
                  </a:lnTo>
                  <a:lnTo>
                    <a:pt x="589038" y="1372489"/>
                  </a:lnTo>
                  <a:lnTo>
                    <a:pt x="554012" y="1424368"/>
                  </a:lnTo>
                  <a:lnTo>
                    <a:pt x="517982" y="1478292"/>
                  </a:lnTo>
                  <a:lnTo>
                    <a:pt x="480898" y="1534325"/>
                  </a:lnTo>
                  <a:lnTo>
                    <a:pt x="442696" y="1592516"/>
                  </a:lnTo>
                  <a:lnTo>
                    <a:pt x="403288" y="1652943"/>
                  </a:lnTo>
                  <a:lnTo>
                    <a:pt x="320662" y="1780755"/>
                  </a:lnTo>
                  <a:lnTo>
                    <a:pt x="289140" y="1830997"/>
                  </a:lnTo>
                  <a:lnTo>
                    <a:pt x="258902" y="1881784"/>
                  </a:lnTo>
                  <a:lnTo>
                    <a:pt x="229908" y="1933092"/>
                  </a:lnTo>
                  <a:lnTo>
                    <a:pt x="202133" y="1984895"/>
                  </a:lnTo>
                  <a:lnTo>
                    <a:pt x="175564" y="2037156"/>
                  </a:lnTo>
                  <a:lnTo>
                    <a:pt x="150177" y="2089861"/>
                  </a:lnTo>
                  <a:lnTo>
                    <a:pt x="125933" y="2142960"/>
                  </a:lnTo>
                  <a:lnTo>
                    <a:pt x="102819" y="2196452"/>
                  </a:lnTo>
                  <a:lnTo>
                    <a:pt x="80822" y="2250287"/>
                  </a:lnTo>
                  <a:lnTo>
                    <a:pt x="59905" y="2304453"/>
                  </a:lnTo>
                  <a:lnTo>
                    <a:pt x="40055" y="2358898"/>
                  </a:lnTo>
                  <a:lnTo>
                    <a:pt x="21234" y="2413622"/>
                  </a:lnTo>
                  <a:lnTo>
                    <a:pt x="3441" y="2468588"/>
                  </a:lnTo>
                  <a:lnTo>
                    <a:pt x="0" y="2479891"/>
                  </a:lnTo>
                  <a:lnTo>
                    <a:pt x="1334922" y="2479891"/>
                  </a:lnTo>
                  <a:lnTo>
                    <a:pt x="4514939" y="2479891"/>
                  </a:lnTo>
                  <a:lnTo>
                    <a:pt x="4596231" y="2479891"/>
                  </a:lnTo>
                  <a:lnTo>
                    <a:pt x="4596231" y="258838"/>
                  </a:lnTo>
                  <a:close/>
                </a:path>
              </a:pathLst>
            </a:custGeom>
            <a:solidFill>
              <a:srgbClr val="F6F1EE"/>
            </a:solidFill>
          </p:spPr>
          <p:txBody>
            <a:bodyPr wrap="square" lIns="0" tIns="0" rIns="0" bIns="0" rtlCol="0"/>
            <a:lstStyle/>
            <a:p>
              <a:endParaRPr/>
            </a:p>
          </p:txBody>
        </p:sp>
        <p:pic>
          <p:nvPicPr>
            <p:cNvPr id="4" name="object 4"/>
            <p:cNvPicPr/>
            <p:nvPr/>
          </p:nvPicPr>
          <p:blipFill>
            <a:blip r:embed="rId2" cstate="print"/>
            <a:stretch>
              <a:fillRect/>
            </a:stretch>
          </p:blipFill>
          <p:spPr>
            <a:xfrm>
              <a:off x="14982443" y="8606028"/>
              <a:ext cx="3019044" cy="1414272"/>
            </a:xfrm>
            <a:prstGeom prst="rect">
              <a:avLst/>
            </a:prstGeom>
          </p:spPr>
        </p:pic>
      </p:grpSp>
      <p:sp>
        <p:nvSpPr>
          <p:cNvPr id="5" name="object 5"/>
          <p:cNvSpPr/>
          <p:nvPr/>
        </p:nvSpPr>
        <p:spPr>
          <a:xfrm>
            <a:off x="0" y="8040461"/>
            <a:ext cx="2216785" cy="2246630"/>
          </a:xfrm>
          <a:custGeom>
            <a:avLst/>
            <a:gdLst/>
            <a:ahLst/>
            <a:cxnLst/>
            <a:rect l="l" t="t" r="r" b="b"/>
            <a:pathLst>
              <a:path w="2216785" h="2246629">
                <a:moveTo>
                  <a:pt x="1454418" y="57338"/>
                </a:moveTo>
                <a:lnTo>
                  <a:pt x="1090830" y="57338"/>
                </a:lnTo>
                <a:lnTo>
                  <a:pt x="1165861" y="61765"/>
                </a:lnTo>
                <a:lnTo>
                  <a:pt x="1196923" y="64465"/>
                </a:lnTo>
                <a:lnTo>
                  <a:pt x="1260558" y="73328"/>
                </a:lnTo>
                <a:lnTo>
                  <a:pt x="1325761" y="86918"/>
                </a:lnTo>
                <a:lnTo>
                  <a:pt x="1391995" y="105371"/>
                </a:lnTo>
                <a:lnTo>
                  <a:pt x="1458723" y="128820"/>
                </a:lnTo>
                <a:lnTo>
                  <a:pt x="1525408" y="157399"/>
                </a:lnTo>
                <a:lnTo>
                  <a:pt x="1591513" y="191242"/>
                </a:lnTo>
                <a:lnTo>
                  <a:pt x="1656502" y="230484"/>
                </a:lnTo>
                <a:lnTo>
                  <a:pt x="1688409" y="252172"/>
                </a:lnTo>
                <a:lnTo>
                  <a:pt x="1719836" y="275259"/>
                </a:lnTo>
                <a:lnTo>
                  <a:pt x="1750715" y="299763"/>
                </a:lnTo>
                <a:lnTo>
                  <a:pt x="1780979" y="325700"/>
                </a:lnTo>
                <a:lnTo>
                  <a:pt x="1810562" y="353087"/>
                </a:lnTo>
                <a:lnTo>
                  <a:pt x="1839395" y="381941"/>
                </a:lnTo>
                <a:lnTo>
                  <a:pt x="1867412" y="412280"/>
                </a:lnTo>
                <a:lnTo>
                  <a:pt x="1894545" y="444118"/>
                </a:lnTo>
                <a:lnTo>
                  <a:pt x="1920728" y="477474"/>
                </a:lnTo>
                <a:lnTo>
                  <a:pt x="1945894" y="512363"/>
                </a:lnTo>
                <a:lnTo>
                  <a:pt x="1969975" y="548804"/>
                </a:lnTo>
                <a:lnTo>
                  <a:pt x="1992904" y="586812"/>
                </a:lnTo>
                <a:lnTo>
                  <a:pt x="2014614" y="626404"/>
                </a:lnTo>
                <a:lnTo>
                  <a:pt x="2035038" y="667597"/>
                </a:lnTo>
                <a:lnTo>
                  <a:pt x="2054108" y="710408"/>
                </a:lnTo>
                <a:lnTo>
                  <a:pt x="2071759" y="754854"/>
                </a:lnTo>
                <a:lnTo>
                  <a:pt x="2087921" y="800951"/>
                </a:lnTo>
                <a:lnTo>
                  <a:pt x="2102530" y="848716"/>
                </a:lnTo>
                <a:lnTo>
                  <a:pt x="2115516" y="898166"/>
                </a:lnTo>
                <a:lnTo>
                  <a:pt x="2126814" y="949317"/>
                </a:lnTo>
                <a:lnTo>
                  <a:pt x="2136356" y="1002187"/>
                </a:lnTo>
                <a:lnTo>
                  <a:pt x="2144074" y="1056792"/>
                </a:lnTo>
                <a:lnTo>
                  <a:pt x="2149903" y="1113149"/>
                </a:lnTo>
                <a:lnTo>
                  <a:pt x="2153774" y="1171274"/>
                </a:lnTo>
                <a:lnTo>
                  <a:pt x="2155621" y="1231185"/>
                </a:lnTo>
                <a:lnTo>
                  <a:pt x="2155376" y="1292898"/>
                </a:lnTo>
                <a:lnTo>
                  <a:pt x="2152972" y="1356430"/>
                </a:lnTo>
                <a:lnTo>
                  <a:pt x="2148343" y="1421797"/>
                </a:lnTo>
                <a:lnTo>
                  <a:pt x="2141421" y="1489017"/>
                </a:lnTo>
                <a:lnTo>
                  <a:pt x="2132138" y="1558107"/>
                </a:lnTo>
                <a:lnTo>
                  <a:pt x="2124237" y="1609735"/>
                </a:lnTo>
                <a:lnTo>
                  <a:pt x="2116004" y="1661213"/>
                </a:lnTo>
                <a:lnTo>
                  <a:pt x="2107431" y="1712529"/>
                </a:lnTo>
                <a:lnTo>
                  <a:pt x="2098508" y="1763670"/>
                </a:lnTo>
                <a:lnTo>
                  <a:pt x="2089226" y="1814626"/>
                </a:lnTo>
                <a:lnTo>
                  <a:pt x="2079578" y="1865383"/>
                </a:lnTo>
                <a:lnTo>
                  <a:pt x="2069554" y="1915930"/>
                </a:lnTo>
                <a:lnTo>
                  <a:pt x="2059144" y="1966254"/>
                </a:lnTo>
                <a:lnTo>
                  <a:pt x="2048342" y="2016344"/>
                </a:lnTo>
                <a:lnTo>
                  <a:pt x="2037136" y="2066188"/>
                </a:lnTo>
                <a:lnTo>
                  <a:pt x="2025520" y="2115773"/>
                </a:lnTo>
                <a:lnTo>
                  <a:pt x="2013483" y="2165088"/>
                </a:lnTo>
                <a:lnTo>
                  <a:pt x="2001017" y="2214121"/>
                </a:lnTo>
                <a:lnTo>
                  <a:pt x="1992435" y="2246537"/>
                </a:lnTo>
                <a:lnTo>
                  <a:pt x="2048826" y="2246537"/>
                </a:lnTo>
                <a:lnTo>
                  <a:pt x="2059781" y="2204929"/>
                </a:lnTo>
                <a:lnTo>
                  <a:pt x="2072332" y="2155322"/>
                </a:lnTo>
                <a:lnTo>
                  <a:pt x="2084457" y="2105436"/>
                </a:lnTo>
                <a:lnTo>
                  <a:pt x="2096166" y="2055283"/>
                </a:lnTo>
                <a:lnTo>
                  <a:pt x="2107467" y="2004875"/>
                </a:lnTo>
                <a:lnTo>
                  <a:pt x="2118368" y="1954223"/>
                </a:lnTo>
                <a:lnTo>
                  <a:pt x="2128879" y="1903340"/>
                </a:lnTo>
                <a:lnTo>
                  <a:pt x="2139008" y="1852236"/>
                </a:lnTo>
                <a:lnTo>
                  <a:pt x="2148764" y="1800924"/>
                </a:lnTo>
                <a:lnTo>
                  <a:pt x="2158155" y="1749415"/>
                </a:lnTo>
                <a:lnTo>
                  <a:pt x="2167191" y="1697722"/>
                </a:lnTo>
                <a:lnTo>
                  <a:pt x="2175881" y="1645856"/>
                </a:lnTo>
                <a:lnTo>
                  <a:pt x="2184231" y="1593828"/>
                </a:lnTo>
                <a:lnTo>
                  <a:pt x="2192253" y="1541651"/>
                </a:lnTo>
                <a:lnTo>
                  <a:pt x="2201489" y="1473609"/>
                </a:lnTo>
                <a:lnTo>
                  <a:pt x="2208493" y="1407334"/>
                </a:lnTo>
                <a:lnTo>
                  <a:pt x="2213325" y="1342808"/>
                </a:lnTo>
                <a:lnTo>
                  <a:pt x="2216046" y="1280018"/>
                </a:lnTo>
                <a:lnTo>
                  <a:pt x="2216717" y="1218947"/>
                </a:lnTo>
                <a:lnTo>
                  <a:pt x="2215399" y="1159581"/>
                </a:lnTo>
                <a:lnTo>
                  <a:pt x="2212151" y="1101904"/>
                </a:lnTo>
                <a:lnTo>
                  <a:pt x="2207035" y="1045901"/>
                </a:lnTo>
                <a:lnTo>
                  <a:pt x="2200111" y="991556"/>
                </a:lnTo>
                <a:lnTo>
                  <a:pt x="2191441" y="938855"/>
                </a:lnTo>
                <a:lnTo>
                  <a:pt x="2181084" y="887782"/>
                </a:lnTo>
                <a:lnTo>
                  <a:pt x="2169101" y="838322"/>
                </a:lnTo>
                <a:lnTo>
                  <a:pt x="2155553" y="790459"/>
                </a:lnTo>
                <a:lnTo>
                  <a:pt x="2140501" y="744179"/>
                </a:lnTo>
                <a:lnTo>
                  <a:pt x="2124005" y="699465"/>
                </a:lnTo>
                <a:lnTo>
                  <a:pt x="2106126" y="656304"/>
                </a:lnTo>
                <a:lnTo>
                  <a:pt x="2086924" y="614678"/>
                </a:lnTo>
                <a:lnTo>
                  <a:pt x="2066461" y="574574"/>
                </a:lnTo>
                <a:lnTo>
                  <a:pt x="2044797" y="535976"/>
                </a:lnTo>
                <a:lnTo>
                  <a:pt x="2021992" y="498868"/>
                </a:lnTo>
                <a:lnTo>
                  <a:pt x="1998107" y="463236"/>
                </a:lnTo>
                <a:lnTo>
                  <a:pt x="1973203" y="429064"/>
                </a:lnTo>
                <a:lnTo>
                  <a:pt x="1947341" y="396336"/>
                </a:lnTo>
                <a:lnTo>
                  <a:pt x="1920581" y="365038"/>
                </a:lnTo>
                <a:lnTo>
                  <a:pt x="1892984" y="335155"/>
                </a:lnTo>
                <a:lnTo>
                  <a:pt x="1864610" y="306670"/>
                </a:lnTo>
                <a:lnTo>
                  <a:pt x="1835521" y="279569"/>
                </a:lnTo>
                <a:lnTo>
                  <a:pt x="1805776" y="253836"/>
                </a:lnTo>
                <a:lnTo>
                  <a:pt x="1775437" y="229457"/>
                </a:lnTo>
                <a:lnTo>
                  <a:pt x="1744563" y="206415"/>
                </a:lnTo>
                <a:lnTo>
                  <a:pt x="1713217" y="184696"/>
                </a:lnTo>
                <a:lnTo>
                  <a:pt x="1649347" y="145165"/>
                </a:lnTo>
                <a:lnTo>
                  <a:pt x="1584313" y="110741"/>
                </a:lnTo>
                <a:lnTo>
                  <a:pt x="1518598" y="81302"/>
                </a:lnTo>
                <a:lnTo>
                  <a:pt x="1485638" y="68413"/>
                </a:lnTo>
                <a:lnTo>
                  <a:pt x="1454418" y="57338"/>
                </a:lnTo>
                <a:close/>
              </a:path>
              <a:path w="2216785" h="2246629">
                <a:moveTo>
                  <a:pt x="1119485" y="0"/>
                </a:moveTo>
                <a:lnTo>
                  <a:pt x="903137" y="4160"/>
                </a:lnTo>
                <a:lnTo>
                  <a:pt x="571225" y="44033"/>
                </a:lnTo>
                <a:lnTo>
                  <a:pt x="147207" y="146571"/>
                </a:lnTo>
                <a:lnTo>
                  <a:pt x="87635" y="165849"/>
                </a:lnTo>
                <a:lnTo>
                  <a:pt x="28899" y="186695"/>
                </a:lnTo>
                <a:lnTo>
                  <a:pt x="0" y="197848"/>
                </a:lnTo>
                <a:lnTo>
                  <a:pt x="0" y="251052"/>
                </a:lnTo>
                <a:lnTo>
                  <a:pt x="29810" y="239457"/>
                </a:lnTo>
                <a:lnTo>
                  <a:pt x="88084" y="218637"/>
                </a:lnTo>
                <a:lnTo>
                  <a:pt x="147207" y="199403"/>
                </a:lnTo>
                <a:lnTo>
                  <a:pt x="558772" y="100100"/>
                </a:lnTo>
                <a:lnTo>
                  <a:pt x="880889" y="61431"/>
                </a:lnTo>
                <a:lnTo>
                  <a:pt x="1090830" y="57338"/>
                </a:lnTo>
                <a:lnTo>
                  <a:pt x="1454418" y="57338"/>
                </a:lnTo>
                <a:lnTo>
                  <a:pt x="1452689" y="56725"/>
                </a:lnTo>
                <a:lnTo>
                  <a:pt x="1387071" y="36889"/>
                </a:lnTo>
                <a:lnTo>
                  <a:pt x="1322229" y="21671"/>
                </a:lnTo>
                <a:lnTo>
                  <a:pt x="1258648" y="10950"/>
                </a:lnTo>
                <a:lnTo>
                  <a:pt x="1196814" y="4602"/>
                </a:lnTo>
                <a:lnTo>
                  <a:pt x="1119485" y="0"/>
                </a:lnTo>
                <a:close/>
              </a:path>
            </a:pathLst>
          </a:custGeom>
          <a:solidFill>
            <a:srgbClr val="F3B41F"/>
          </a:solidFill>
        </p:spPr>
        <p:txBody>
          <a:bodyPr wrap="square" lIns="0" tIns="0" rIns="0" bIns="0" rtlCol="0"/>
          <a:lstStyle/>
          <a:p>
            <a:endParaRPr/>
          </a:p>
        </p:txBody>
      </p:sp>
      <p:sp>
        <p:nvSpPr>
          <p:cNvPr id="6" name="object 6"/>
          <p:cNvSpPr/>
          <p:nvPr/>
        </p:nvSpPr>
        <p:spPr>
          <a:xfrm>
            <a:off x="15292362" y="3578618"/>
            <a:ext cx="2995930" cy="887094"/>
          </a:xfrm>
          <a:custGeom>
            <a:avLst/>
            <a:gdLst/>
            <a:ahLst/>
            <a:cxnLst/>
            <a:rect l="l" t="t" r="r" b="b"/>
            <a:pathLst>
              <a:path w="2995930" h="887095">
                <a:moveTo>
                  <a:pt x="2985605" y="850468"/>
                </a:moveTo>
                <a:lnTo>
                  <a:pt x="2975572" y="832345"/>
                </a:lnTo>
                <a:lnTo>
                  <a:pt x="2966085" y="823569"/>
                </a:lnTo>
                <a:lnTo>
                  <a:pt x="2953296" y="817803"/>
                </a:lnTo>
                <a:lnTo>
                  <a:pt x="2843276" y="801700"/>
                </a:lnTo>
                <a:lnTo>
                  <a:pt x="2164791" y="684187"/>
                </a:lnTo>
                <a:lnTo>
                  <a:pt x="1917141" y="654177"/>
                </a:lnTo>
                <a:lnTo>
                  <a:pt x="1772018" y="640410"/>
                </a:lnTo>
                <a:lnTo>
                  <a:pt x="1640433" y="635927"/>
                </a:lnTo>
                <a:lnTo>
                  <a:pt x="1360868" y="611352"/>
                </a:lnTo>
                <a:lnTo>
                  <a:pt x="1202029" y="591781"/>
                </a:lnTo>
                <a:lnTo>
                  <a:pt x="911720" y="570661"/>
                </a:lnTo>
                <a:lnTo>
                  <a:pt x="462470" y="551357"/>
                </a:lnTo>
                <a:lnTo>
                  <a:pt x="377342" y="543102"/>
                </a:lnTo>
                <a:lnTo>
                  <a:pt x="322668" y="539927"/>
                </a:lnTo>
                <a:lnTo>
                  <a:pt x="267919" y="538467"/>
                </a:lnTo>
                <a:lnTo>
                  <a:pt x="103949" y="539242"/>
                </a:lnTo>
                <a:lnTo>
                  <a:pt x="80378" y="540766"/>
                </a:lnTo>
                <a:lnTo>
                  <a:pt x="6108" y="553656"/>
                </a:lnTo>
                <a:lnTo>
                  <a:pt x="0" y="560870"/>
                </a:lnTo>
                <a:lnTo>
                  <a:pt x="8153" y="578383"/>
                </a:lnTo>
                <a:lnTo>
                  <a:pt x="246697" y="634898"/>
                </a:lnTo>
                <a:lnTo>
                  <a:pt x="340702" y="663587"/>
                </a:lnTo>
                <a:lnTo>
                  <a:pt x="486879" y="705129"/>
                </a:lnTo>
                <a:lnTo>
                  <a:pt x="634492" y="740448"/>
                </a:lnTo>
                <a:lnTo>
                  <a:pt x="783361" y="769073"/>
                </a:lnTo>
                <a:lnTo>
                  <a:pt x="1087602" y="815301"/>
                </a:lnTo>
                <a:lnTo>
                  <a:pt x="1755190" y="881608"/>
                </a:lnTo>
                <a:lnTo>
                  <a:pt x="1850745" y="886828"/>
                </a:lnTo>
                <a:lnTo>
                  <a:pt x="1898751" y="886536"/>
                </a:lnTo>
                <a:lnTo>
                  <a:pt x="2141486" y="876871"/>
                </a:lnTo>
                <a:lnTo>
                  <a:pt x="2385911" y="874280"/>
                </a:lnTo>
                <a:lnTo>
                  <a:pt x="2787231" y="863155"/>
                </a:lnTo>
                <a:lnTo>
                  <a:pt x="2947657" y="863612"/>
                </a:lnTo>
                <a:lnTo>
                  <a:pt x="2980512" y="856653"/>
                </a:lnTo>
                <a:lnTo>
                  <a:pt x="2985605" y="850468"/>
                </a:lnTo>
                <a:close/>
              </a:path>
              <a:path w="2995930" h="887095">
                <a:moveTo>
                  <a:pt x="2995625" y="679208"/>
                </a:moveTo>
                <a:lnTo>
                  <a:pt x="2951734" y="659269"/>
                </a:lnTo>
                <a:lnTo>
                  <a:pt x="2901048" y="638149"/>
                </a:lnTo>
                <a:lnTo>
                  <a:pt x="2854464" y="619709"/>
                </a:lnTo>
                <a:lnTo>
                  <a:pt x="2807741" y="601484"/>
                </a:lnTo>
                <a:lnTo>
                  <a:pt x="2760903" y="583438"/>
                </a:lnTo>
                <a:lnTo>
                  <a:pt x="2713952" y="565581"/>
                </a:lnTo>
                <a:lnTo>
                  <a:pt x="2666923" y="547878"/>
                </a:lnTo>
                <a:lnTo>
                  <a:pt x="2619832" y="530313"/>
                </a:lnTo>
                <a:lnTo>
                  <a:pt x="2572677" y="512889"/>
                </a:lnTo>
                <a:lnTo>
                  <a:pt x="2525496" y="495579"/>
                </a:lnTo>
                <a:lnTo>
                  <a:pt x="2478290" y="478358"/>
                </a:lnTo>
                <a:lnTo>
                  <a:pt x="2428798" y="460883"/>
                </a:lnTo>
                <a:lnTo>
                  <a:pt x="2379319" y="444157"/>
                </a:lnTo>
                <a:lnTo>
                  <a:pt x="2329815" y="427913"/>
                </a:lnTo>
                <a:lnTo>
                  <a:pt x="2230780" y="395935"/>
                </a:lnTo>
                <a:lnTo>
                  <a:pt x="2185111" y="380657"/>
                </a:lnTo>
                <a:lnTo>
                  <a:pt x="2139632" y="365671"/>
                </a:lnTo>
                <a:lnTo>
                  <a:pt x="2094141" y="350875"/>
                </a:lnTo>
                <a:lnTo>
                  <a:pt x="2048433" y="336181"/>
                </a:lnTo>
                <a:lnTo>
                  <a:pt x="2006549" y="321424"/>
                </a:lnTo>
                <a:lnTo>
                  <a:pt x="1964677" y="306260"/>
                </a:lnTo>
                <a:lnTo>
                  <a:pt x="1922424" y="292646"/>
                </a:lnTo>
                <a:lnTo>
                  <a:pt x="1879396" y="282524"/>
                </a:lnTo>
                <a:lnTo>
                  <a:pt x="1830946" y="272681"/>
                </a:lnTo>
                <a:lnTo>
                  <a:pt x="1783283" y="260654"/>
                </a:lnTo>
                <a:lnTo>
                  <a:pt x="1736217" y="246761"/>
                </a:lnTo>
                <a:lnTo>
                  <a:pt x="1689557" y="231279"/>
                </a:lnTo>
                <a:lnTo>
                  <a:pt x="1643087" y="214515"/>
                </a:lnTo>
                <a:lnTo>
                  <a:pt x="1626984" y="208407"/>
                </a:lnTo>
                <a:lnTo>
                  <a:pt x="1610817" y="202666"/>
                </a:lnTo>
                <a:lnTo>
                  <a:pt x="1594459" y="197713"/>
                </a:lnTo>
                <a:lnTo>
                  <a:pt x="1577835" y="193916"/>
                </a:lnTo>
                <a:lnTo>
                  <a:pt x="1526032" y="182905"/>
                </a:lnTo>
                <a:lnTo>
                  <a:pt x="1474444" y="170903"/>
                </a:lnTo>
                <a:lnTo>
                  <a:pt x="1422984" y="158216"/>
                </a:lnTo>
                <a:lnTo>
                  <a:pt x="1371587" y="145097"/>
                </a:lnTo>
                <a:lnTo>
                  <a:pt x="1320190" y="131838"/>
                </a:lnTo>
                <a:lnTo>
                  <a:pt x="1268717" y="118719"/>
                </a:lnTo>
                <a:lnTo>
                  <a:pt x="1217117" y="106006"/>
                </a:lnTo>
                <a:lnTo>
                  <a:pt x="1165288" y="93967"/>
                </a:lnTo>
                <a:lnTo>
                  <a:pt x="1117015" y="83197"/>
                </a:lnTo>
                <a:lnTo>
                  <a:pt x="1068717" y="72669"/>
                </a:lnTo>
                <a:lnTo>
                  <a:pt x="1020356" y="62598"/>
                </a:lnTo>
                <a:lnTo>
                  <a:pt x="971931" y="53174"/>
                </a:lnTo>
                <a:lnTo>
                  <a:pt x="923404" y="44577"/>
                </a:lnTo>
                <a:lnTo>
                  <a:pt x="874750" y="36995"/>
                </a:lnTo>
                <a:lnTo>
                  <a:pt x="825944" y="30632"/>
                </a:lnTo>
                <a:lnTo>
                  <a:pt x="776960" y="25679"/>
                </a:lnTo>
                <a:lnTo>
                  <a:pt x="727786" y="22313"/>
                </a:lnTo>
                <a:lnTo>
                  <a:pt x="678395" y="20739"/>
                </a:lnTo>
                <a:lnTo>
                  <a:pt x="630186" y="19443"/>
                </a:lnTo>
                <a:lnTo>
                  <a:pt x="582206" y="16954"/>
                </a:lnTo>
                <a:lnTo>
                  <a:pt x="534403" y="13779"/>
                </a:lnTo>
                <a:lnTo>
                  <a:pt x="486676" y="10439"/>
                </a:lnTo>
                <a:lnTo>
                  <a:pt x="438962" y="7429"/>
                </a:lnTo>
                <a:lnTo>
                  <a:pt x="391172" y="5283"/>
                </a:lnTo>
                <a:lnTo>
                  <a:pt x="363740" y="4330"/>
                </a:lnTo>
                <a:lnTo>
                  <a:pt x="336689" y="3086"/>
                </a:lnTo>
                <a:lnTo>
                  <a:pt x="310375" y="1663"/>
                </a:lnTo>
                <a:lnTo>
                  <a:pt x="285191" y="127"/>
                </a:lnTo>
                <a:lnTo>
                  <a:pt x="259143" y="12"/>
                </a:lnTo>
                <a:lnTo>
                  <a:pt x="234149" y="0"/>
                </a:lnTo>
                <a:lnTo>
                  <a:pt x="209727" y="558"/>
                </a:lnTo>
                <a:lnTo>
                  <a:pt x="185407" y="2197"/>
                </a:lnTo>
                <a:lnTo>
                  <a:pt x="147967" y="4254"/>
                </a:lnTo>
                <a:lnTo>
                  <a:pt x="110528" y="7086"/>
                </a:lnTo>
                <a:lnTo>
                  <a:pt x="35636" y="13525"/>
                </a:lnTo>
                <a:lnTo>
                  <a:pt x="34620" y="13525"/>
                </a:lnTo>
                <a:lnTo>
                  <a:pt x="31572" y="19710"/>
                </a:lnTo>
                <a:lnTo>
                  <a:pt x="31572" y="33096"/>
                </a:lnTo>
                <a:lnTo>
                  <a:pt x="34620" y="36195"/>
                </a:lnTo>
                <a:lnTo>
                  <a:pt x="54190" y="50419"/>
                </a:lnTo>
                <a:lnTo>
                  <a:pt x="76631" y="57315"/>
                </a:lnTo>
                <a:lnTo>
                  <a:pt x="100241" y="61112"/>
                </a:lnTo>
                <a:lnTo>
                  <a:pt x="123291" y="66065"/>
                </a:lnTo>
                <a:lnTo>
                  <a:pt x="171500" y="81711"/>
                </a:lnTo>
                <a:lnTo>
                  <a:pt x="219633" y="97599"/>
                </a:lnTo>
                <a:lnTo>
                  <a:pt x="315798" y="129603"/>
                </a:lnTo>
                <a:lnTo>
                  <a:pt x="363905" y="145478"/>
                </a:lnTo>
                <a:lnTo>
                  <a:pt x="412076" y="161099"/>
                </a:lnTo>
                <a:lnTo>
                  <a:pt x="460336" y="176352"/>
                </a:lnTo>
                <a:lnTo>
                  <a:pt x="508749" y="191109"/>
                </a:lnTo>
                <a:lnTo>
                  <a:pt x="557314" y="205244"/>
                </a:lnTo>
                <a:lnTo>
                  <a:pt x="606107" y="218643"/>
                </a:lnTo>
                <a:lnTo>
                  <a:pt x="653059" y="230936"/>
                </a:lnTo>
                <a:lnTo>
                  <a:pt x="700024" y="243065"/>
                </a:lnTo>
                <a:lnTo>
                  <a:pt x="747039" y="254965"/>
                </a:lnTo>
                <a:lnTo>
                  <a:pt x="794092" y="266534"/>
                </a:lnTo>
                <a:lnTo>
                  <a:pt x="841222" y="277736"/>
                </a:lnTo>
                <a:lnTo>
                  <a:pt x="888441" y="288493"/>
                </a:lnTo>
                <a:lnTo>
                  <a:pt x="935774" y="298716"/>
                </a:lnTo>
                <a:lnTo>
                  <a:pt x="983234" y="308368"/>
                </a:lnTo>
                <a:lnTo>
                  <a:pt x="1030846" y="317360"/>
                </a:lnTo>
                <a:lnTo>
                  <a:pt x="1078623" y="325615"/>
                </a:lnTo>
                <a:lnTo>
                  <a:pt x="1126591" y="333095"/>
                </a:lnTo>
                <a:lnTo>
                  <a:pt x="1173988" y="340055"/>
                </a:lnTo>
                <a:lnTo>
                  <a:pt x="1221359" y="347129"/>
                </a:lnTo>
                <a:lnTo>
                  <a:pt x="1268730" y="354393"/>
                </a:lnTo>
                <a:lnTo>
                  <a:pt x="1316062" y="361937"/>
                </a:lnTo>
                <a:lnTo>
                  <a:pt x="1367066" y="370471"/>
                </a:lnTo>
                <a:lnTo>
                  <a:pt x="1417802" y="379196"/>
                </a:lnTo>
                <a:lnTo>
                  <a:pt x="1468348" y="388302"/>
                </a:lnTo>
                <a:lnTo>
                  <a:pt x="1518780" y="397992"/>
                </a:lnTo>
                <a:lnTo>
                  <a:pt x="1569173" y="408571"/>
                </a:lnTo>
                <a:lnTo>
                  <a:pt x="1619504" y="420027"/>
                </a:lnTo>
                <a:lnTo>
                  <a:pt x="1669630" y="432041"/>
                </a:lnTo>
                <a:lnTo>
                  <a:pt x="1719453" y="444360"/>
                </a:lnTo>
                <a:lnTo>
                  <a:pt x="1767027" y="456234"/>
                </a:lnTo>
                <a:lnTo>
                  <a:pt x="1862112" y="479806"/>
                </a:lnTo>
                <a:lnTo>
                  <a:pt x="1909584" y="491617"/>
                </a:lnTo>
                <a:lnTo>
                  <a:pt x="1956981" y="503516"/>
                </a:lnTo>
                <a:lnTo>
                  <a:pt x="2004288" y="515569"/>
                </a:lnTo>
                <a:lnTo>
                  <a:pt x="2051481" y="527812"/>
                </a:lnTo>
                <a:lnTo>
                  <a:pt x="2101049" y="539673"/>
                </a:lnTo>
                <a:lnTo>
                  <a:pt x="2150884" y="550164"/>
                </a:lnTo>
                <a:lnTo>
                  <a:pt x="2200808" y="560222"/>
                </a:lnTo>
                <a:lnTo>
                  <a:pt x="2250567" y="570750"/>
                </a:lnTo>
                <a:lnTo>
                  <a:pt x="2299970" y="582688"/>
                </a:lnTo>
                <a:lnTo>
                  <a:pt x="2348801" y="596950"/>
                </a:lnTo>
                <a:lnTo>
                  <a:pt x="2396833" y="614451"/>
                </a:lnTo>
                <a:lnTo>
                  <a:pt x="2422702" y="623062"/>
                </a:lnTo>
                <a:lnTo>
                  <a:pt x="2449538" y="629259"/>
                </a:lnTo>
                <a:lnTo>
                  <a:pt x="2476766" y="633717"/>
                </a:lnTo>
                <a:lnTo>
                  <a:pt x="2503830" y="637120"/>
                </a:lnTo>
                <a:lnTo>
                  <a:pt x="2554478" y="645071"/>
                </a:lnTo>
                <a:lnTo>
                  <a:pt x="2604389" y="655916"/>
                </a:lnTo>
                <a:lnTo>
                  <a:pt x="2653906" y="668705"/>
                </a:lnTo>
                <a:lnTo>
                  <a:pt x="2703436" y="682447"/>
                </a:lnTo>
                <a:lnTo>
                  <a:pt x="2747988" y="695794"/>
                </a:lnTo>
                <a:lnTo>
                  <a:pt x="2792641" y="708837"/>
                </a:lnTo>
                <a:lnTo>
                  <a:pt x="2837726" y="720064"/>
                </a:lnTo>
                <a:lnTo>
                  <a:pt x="2883598" y="727913"/>
                </a:lnTo>
                <a:lnTo>
                  <a:pt x="2930601" y="730872"/>
                </a:lnTo>
                <a:lnTo>
                  <a:pt x="2946819" y="732853"/>
                </a:lnTo>
                <a:lnTo>
                  <a:pt x="2963316" y="737438"/>
                </a:lnTo>
                <a:lnTo>
                  <a:pt x="2980017" y="742607"/>
                </a:lnTo>
                <a:lnTo>
                  <a:pt x="2995625" y="746061"/>
                </a:lnTo>
                <a:lnTo>
                  <a:pt x="2995625" y="679208"/>
                </a:lnTo>
                <a:close/>
              </a:path>
            </a:pathLst>
          </a:custGeom>
          <a:solidFill>
            <a:srgbClr val="F1F1F1"/>
          </a:solidFill>
        </p:spPr>
        <p:txBody>
          <a:bodyPr wrap="square" lIns="0" tIns="0" rIns="0" bIns="0" rtlCol="0"/>
          <a:lstStyle/>
          <a:p>
            <a:endParaRPr/>
          </a:p>
        </p:txBody>
      </p:sp>
      <p:pic>
        <p:nvPicPr>
          <p:cNvPr id="7" name="object 7"/>
          <p:cNvPicPr/>
          <p:nvPr/>
        </p:nvPicPr>
        <p:blipFill>
          <a:blip r:embed="rId3" cstate="print"/>
          <a:stretch>
            <a:fillRect/>
          </a:stretch>
        </p:blipFill>
        <p:spPr>
          <a:xfrm>
            <a:off x="14989872" y="4520829"/>
            <a:ext cx="3298127" cy="2968409"/>
          </a:xfrm>
          <a:prstGeom prst="rect">
            <a:avLst/>
          </a:prstGeom>
        </p:spPr>
      </p:pic>
      <p:grpSp>
        <p:nvGrpSpPr>
          <p:cNvPr id="8" name="object 8"/>
          <p:cNvGrpSpPr/>
          <p:nvPr/>
        </p:nvGrpSpPr>
        <p:grpSpPr>
          <a:xfrm>
            <a:off x="15677432" y="2183197"/>
            <a:ext cx="2611120" cy="1958975"/>
            <a:chOff x="15677432" y="2183197"/>
            <a:chExt cx="2611120" cy="1958975"/>
          </a:xfrm>
        </p:grpSpPr>
        <p:sp>
          <p:nvSpPr>
            <p:cNvPr id="9" name="object 9"/>
            <p:cNvSpPr/>
            <p:nvPr/>
          </p:nvSpPr>
          <p:spPr>
            <a:xfrm>
              <a:off x="15677427" y="2183205"/>
              <a:ext cx="2611120" cy="1958975"/>
            </a:xfrm>
            <a:custGeom>
              <a:avLst/>
              <a:gdLst/>
              <a:ahLst/>
              <a:cxnLst/>
              <a:rect l="l" t="t" r="r" b="b"/>
              <a:pathLst>
                <a:path w="2611119" h="1958975">
                  <a:moveTo>
                    <a:pt x="2147024" y="1460461"/>
                  </a:moveTo>
                  <a:lnTo>
                    <a:pt x="2142794" y="1441907"/>
                  </a:lnTo>
                  <a:lnTo>
                    <a:pt x="2129967" y="1423365"/>
                  </a:lnTo>
                  <a:lnTo>
                    <a:pt x="2107831" y="1401076"/>
                  </a:lnTo>
                  <a:lnTo>
                    <a:pt x="2086114" y="1378800"/>
                  </a:lnTo>
                  <a:lnTo>
                    <a:pt x="2065159" y="1356131"/>
                  </a:lnTo>
                  <a:lnTo>
                    <a:pt x="2010994" y="1292034"/>
                  </a:lnTo>
                  <a:lnTo>
                    <a:pt x="1974316" y="1254213"/>
                  </a:lnTo>
                  <a:lnTo>
                    <a:pt x="1935772" y="1218641"/>
                  </a:lnTo>
                  <a:lnTo>
                    <a:pt x="1895779" y="1184706"/>
                  </a:lnTo>
                  <a:lnTo>
                    <a:pt x="1854758" y="1151801"/>
                  </a:lnTo>
                  <a:lnTo>
                    <a:pt x="1774355" y="1089253"/>
                  </a:lnTo>
                  <a:lnTo>
                    <a:pt x="1735531" y="1059332"/>
                  </a:lnTo>
                  <a:lnTo>
                    <a:pt x="1696339" y="1030033"/>
                  </a:lnTo>
                  <a:lnTo>
                    <a:pt x="1656486" y="1001776"/>
                  </a:lnTo>
                  <a:lnTo>
                    <a:pt x="1615681" y="974991"/>
                  </a:lnTo>
                  <a:lnTo>
                    <a:pt x="1573606" y="950125"/>
                  </a:lnTo>
                  <a:lnTo>
                    <a:pt x="1529981" y="927608"/>
                  </a:lnTo>
                  <a:lnTo>
                    <a:pt x="1525905" y="925550"/>
                  </a:lnTo>
                  <a:lnTo>
                    <a:pt x="1522844" y="922464"/>
                  </a:lnTo>
                  <a:lnTo>
                    <a:pt x="1478800" y="889114"/>
                  </a:lnTo>
                  <a:lnTo>
                    <a:pt x="1357884" y="798652"/>
                  </a:lnTo>
                  <a:lnTo>
                    <a:pt x="1317891" y="768032"/>
                  </a:lnTo>
                  <a:lnTo>
                    <a:pt x="1278382" y="736917"/>
                  </a:lnTo>
                  <a:lnTo>
                    <a:pt x="1239888" y="705485"/>
                  </a:lnTo>
                  <a:lnTo>
                    <a:pt x="1201559" y="673785"/>
                  </a:lnTo>
                  <a:lnTo>
                    <a:pt x="1163370" y="641870"/>
                  </a:lnTo>
                  <a:lnTo>
                    <a:pt x="1087348" y="577519"/>
                  </a:lnTo>
                  <a:lnTo>
                    <a:pt x="1011605" y="512737"/>
                  </a:lnTo>
                  <a:lnTo>
                    <a:pt x="973772" y="480288"/>
                  </a:lnTo>
                  <a:lnTo>
                    <a:pt x="933183" y="446862"/>
                  </a:lnTo>
                  <a:lnTo>
                    <a:pt x="891527" y="415163"/>
                  </a:lnTo>
                  <a:lnTo>
                    <a:pt x="848880" y="385064"/>
                  </a:lnTo>
                  <a:lnTo>
                    <a:pt x="805357" y="356438"/>
                  </a:lnTo>
                  <a:lnTo>
                    <a:pt x="761034" y="329145"/>
                  </a:lnTo>
                  <a:lnTo>
                    <a:pt x="716000" y="303060"/>
                  </a:lnTo>
                  <a:lnTo>
                    <a:pt x="670356" y="278053"/>
                  </a:lnTo>
                  <a:lnTo>
                    <a:pt x="624192" y="254000"/>
                  </a:lnTo>
                  <a:lnTo>
                    <a:pt x="577596" y="230759"/>
                  </a:lnTo>
                  <a:lnTo>
                    <a:pt x="530669" y="208203"/>
                  </a:lnTo>
                  <a:lnTo>
                    <a:pt x="522135" y="206375"/>
                  </a:lnTo>
                  <a:lnTo>
                    <a:pt x="512089" y="207429"/>
                  </a:lnTo>
                  <a:lnTo>
                    <a:pt x="500888" y="209651"/>
                  </a:lnTo>
                  <a:lnTo>
                    <a:pt x="488924" y="211289"/>
                  </a:lnTo>
                  <a:lnTo>
                    <a:pt x="493814" y="222034"/>
                  </a:lnTo>
                  <a:lnTo>
                    <a:pt x="498335" y="232283"/>
                  </a:lnTo>
                  <a:lnTo>
                    <a:pt x="503237" y="241579"/>
                  </a:lnTo>
                  <a:lnTo>
                    <a:pt x="574001" y="318211"/>
                  </a:lnTo>
                  <a:lnTo>
                    <a:pt x="606793" y="352120"/>
                  </a:lnTo>
                  <a:lnTo>
                    <a:pt x="640194" y="385356"/>
                  </a:lnTo>
                  <a:lnTo>
                    <a:pt x="674471" y="417639"/>
                  </a:lnTo>
                  <a:lnTo>
                    <a:pt x="709853" y="448691"/>
                  </a:lnTo>
                  <a:lnTo>
                    <a:pt x="746620" y="478231"/>
                  </a:lnTo>
                  <a:lnTo>
                    <a:pt x="765200" y="493585"/>
                  </a:lnTo>
                  <a:lnTo>
                    <a:pt x="783031" y="509905"/>
                  </a:lnTo>
                  <a:lnTo>
                    <a:pt x="800493" y="526618"/>
                  </a:lnTo>
                  <a:lnTo>
                    <a:pt x="817981" y="543140"/>
                  </a:lnTo>
                  <a:lnTo>
                    <a:pt x="853744" y="575475"/>
                  </a:lnTo>
                  <a:lnTo>
                    <a:pt x="890270" y="607098"/>
                  </a:lnTo>
                  <a:lnTo>
                    <a:pt x="930097" y="639432"/>
                  </a:lnTo>
                  <a:lnTo>
                    <a:pt x="970610" y="670750"/>
                  </a:lnTo>
                  <a:lnTo>
                    <a:pt x="1011745" y="701128"/>
                  </a:lnTo>
                  <a:lnTo>
                    <a:pt x="1053439" y="730681"/>
                  </a:lnTo>
                  <a:lnTo>
                    <a:pt x="1095641" y="759498"/>
                  </a:lnTo>
                  <a:lnTo>
                    <a:pt x="1138275" y="787692"/>
                  </a:lnTo>
                  <a:lnTo>
                    <a:pt x="1181290" y="815340"/>
                  </a:lnTo>
                  <a:lnTo>
                    <a:pt x="1224610" y="842543"/>
                  </a:lnTo>
                  <a:lnTo>
                    <a:pt x="1268171" y="869391"/>
                  </a:lnTo>
                  <a:lnTo>
                    <a:pt x="1311910" y="896010"/>
                  </a:lnTo>
                  <a:lnTo>
                    <a:pt x="1400352" y="949401"/>
                  </a:lnTo>
                  <a:lnTo>
                    <a:pt x="1444828" y="976490"/>
                  </a:lnTo>
                  <a:lnTo>
                    <a:pt x="1489125" y="1003820"/>
                  </a:lnTo>
                  <a:lnTo>
                    <a:pt x="1533232" y="1031468"/>
                  </a:lnTo>
                  <a:lnTo>
                    <a:pt x="1577073" y="1059535"/>
                  </a:lnTo>
                  <a:lnTo>
                    <a:pt x="1620608" y="1088085"/>
                  </a:lnTo>
                  <a:lnTo>
                    <a:pt x="1663788" y="1117231"/>
                  </a:lnTo>
                  <a:lnTo>
                    <a:pt x="1706562" y="1147025"/>
                  </a:lnTo>
                  <a:lnTo>
                    <a:pt x="1748891" y="1177582"/>
                  </a:lnTo>
                  <a:lnTo>
                    <a:pt x="1790725" y="1208976"/>
                  </a:lnTo>
                  <a:lnTo>
                    <a:pt x="2084057" y="1434693"/>
                  </a:lnTo>
                  <a:lnTo>
                    <a:pt x="2114461" y="1462798"/>
                  </a:lnTo>
                  <a:lnTo>
                    <a:pt x="2135060" y="1497634"/>
                  </a:lnTo>
                  <a:lnTo>
                    <a:pt x="2144001" y="1479029"/>
                  </a:lnTo>
                  <a:lnTo>
                    <a:pt x="2147024" y="1460461"/>
                  </a:lnTo>
                  <a:close/>
                </a:path>
                <a:path w="2611119" h="1958975">
                  <a:moveTo>
                    <a:pt x="2377033" y="1584820"/>
                  </a:moveTo>
                  <a:lnTo>
                    <a:pt x="2341943" y="1556778"/>
                  </a:lnTo>
                  <a:lnTo>
                    <a:pt x="2336584" y="1556359"/>
                  </a:lnTo>
                  <a:lnTo>
                    <a:pt x="2333320" y="1559026"/>
                  </a:lnTo>
                  <a:lnTo>
                    <a:pt x="2332634" y="1564601"/>
                  </a:lnTo>
                  <a:lnTo>
                    <a:pt x="2334679" y="1572844"/>
                  </a:lnTo>
                  <a:lnTo>
                    <a:pt x="2337727" y="1575930"/>
                  </a:lnTo>
                  <a:lnTo>
                    <a:pt x="2347874" y="1585010"/>
                  </a:lnTo>
                  <a:lnTo>
                    <a:pt x="2358479" y="1589836"/>
                  </a:lnTo>
                  <a:lnTo>
                    <a:pt x="2369667" y="1589265"/>
                  </a:lnTo>
                  <a:lnTo>
                    <a:pt x="2377033" y="1584820"/>
                  </a:lnTo>
                  <a:close/>
                </a:path>
                <a:path w="2611119" h="1958975">
                  <a:moveTo>
                    <a:pt x="2381529" y="1582115"/>
                  </a:moveTo>
                  <a:lnTo>
                    <a:pt x="2377033" y="1584820"/>
                  </a:lnTo>
                  <a:lnTo>
                    <a:pt x="2377452" y="1585201"/>
                  </a:lnTo>
                  <a:lnTo>
                    <a:pt x="2381529" y="1582115"/>
                  </a:lnTo>
                  <a:close/>
                </a:path>
                <a:path w="2611119" h="1958975">
                  <a:moveTo>
                    <a:pt x="2429599" y="1648637"/>
                  </a:moveTo>
                  <a:lnTo>
                    <a:pt x="2428392" y="1644967"/>
                  </a:lnTo>
                  <a:lnTo>
                    <a:pt x="2426347" y="1648053"/>
                  </a:lnTo>
                  <a:lnTo>
                    <a:pt x="2429599" y="1648637"/>
                  </a:lnTo>
                  <a:close/>
                </a:path>
                <a:path w="2611119" h="1958975">
                  <a:moveTo>
                    <a:pt x="2495613" y="1876869"/>
                  </a:moveTo>
                  <a:lnTo>
                    <a:pt x="2482824" y="1872780"/>
                  </a:lnTo>
                  <a:lnTo>
                    <a:pt x="2469642" y="1868881"/>
                  </a:lnTo>
                  <a:lnTo>
                    <a:pt x="2457234" y="1863826"/>
                  </a:lnTo>
                  <a:lnTo>
                    <a:pt x="2446718" y="1856257"/>
                  </a:lnTo>
                  <a:lnTo>
                    <a:pt x="2407564" y="1823961"/>
                  </a:lnTo>
                  <a:lnTo>
                    <a:pt x="2366670" y="1794662"/>
                  </a:lnTo>
                  <a:lnTo>
                    <a:pt x="2324366" y="1767776"/>
                  </a:lnTo>
                  <a:lnTo>
                    <a:pt x="2280958" y="1742668"/>
                  </a:lnTo>
                  <a:lnTo>
                    <a:pt x="2236749" y="1718767"/>
                  </a:lnTo>
                  <a:lnTo>
                    <a:pt x="2192070" y="1695450"/>
                  </a:lnTo>
                  <a:lnTo>
                    <a:pt x="2152700" y="1674215"/>
                  </a:lnTo>
                  <a:lnTo>
                    <a:pt x="2113889" y="1652308"/>
                  </a:lnTo>
                  <a:lnTo>
                    <a:pt x="2075446" y="1629816"/>
                  </a:lnTo>
                  <a:lnTo>
                    <a:pt x="2037219" y="1606842"/>
                  </a:lnTo>
                  <a:lnTo>
                    <a:pt x="1996528" y="1581772"/>
                  </a:lnTo>
                  <a:lnTo>
                    <a:pt x="1915541" y="1530565"/>
                  </a:lnTo>
                  <a:lnTo>
                    <a:pt x="1874901" y="1505051"/>
                  </a:lnTo>
                  <a:lnTo>
                    <a:pt x="1833930" y="1480032"/>
                  </a:lnTo>
                  <a:lnTo>
                    <a:pt x="1792439" y="1455801"/>
                  </a:lnTo>
                  <a:lnTo>
                    <a:pt x="1750275" y="1432687"/>
                  </a:lnTo>
                  <a:lnTo>
                    <a:pt x="1707235" y="1410995"/>
                  </a:lnTo>
                  <a:lnTo>
                    <a:pt x="1691690" y="1402613"/>
                  </a:lnTo>
                  <a:lnTo>
                    <a:pt x="1676895" y="1393355"/>
                  </a:lnTo>
                  <a:lnTo>
                    <a:pt x="1662480" y="1383906"/>
                  </a:lnTo>
                  <a:lnTo>
                    <a:pt x="1648091" y="1374940"/>
                  </a:lnTo>
                  <a:lnTo>
                    <a:pt x="1514449" y="1297584"/>
                  </a:lnTo>
                  <a:lnTo>
                    <a:pt x="1469796" y="1271955"/>
                  </a:lnTo>
                  <a:lnTo>
                    <a:pt x="1425028" y="1246530"/>
                  </a:lnTo>
                  <a:lnTo>
                    <a:pt x="1380121" y="1221384"/>
                  </a:lnTo>
                  <a:lnTo>
                    <a:pt x="1334998" y="1196568"/>
                  </a:lnTo>
                  <a:lnTo>
                    <a:pt x="1289659" y="1172171"/>
                  </a:lnTo>
                  <a:lnTo>
                    <a:pt x="1244053" y="1148257"/>
                  </a:lnTo>
                  <a:lnTo>
                    <a:pt x="1198130" y="1124915"/>
                  </a:lnTo>
                  <a:lnTo>
                    <a:pt x="1151851" y="1102194"/>
                  </a:lnTo>
                  <a:lnTo>
                    <a:pt x="1105204" y="1080185"/>
                  </a:lnTo>
                  <a:lnTo>
                    <a:pt x="1058837" y="1058913"/>
                  </a:lnTo>
                  <a:lnTo>
                    <a:pt x="1012240" y="1038567"/>
                  </a:lnTo>
                  <a:lnTo>
                    <a:pt x="965314" y="1019263"/>
                  </a:lnTo>
                  <a:lnTo>
                    <a:pt x="917943" y="1001153"/>
                  </a:lnTo>
                  <a:lnTo>
                    <a:pt x="870026" y="984389"/>
                  </a:lnTo>
                  <a:lnTo>
                    <a:pt x="821436" y="969098"/>
                  </a:lnTo>
                  <a:lnTo>
                    <a:pt x="772071" y="955433"/>
                  </a:lnTo>
                  <a:lnTo>
                    <a:pt x="723455" y="942733"/>
                  </a:lnTo>
                  <a:lnTo>
                    <a:pt x="674903" y="929868"/>
                  </a:lnTo>
                  <a:lnTo>
                    <a:pt x="626414" y="916774"/>
                  </a:lnTo>
                  <a:lnTo>
                    <a:pt x="578015" y="903414"/>
                  </a:lnTo>
                  <a:lnTo>
                    <a:pt x="529717" y="889736"/>
                  </a:lnTo>
                  <a:lnTo>
                    <a:pt x="481533" y="875703"/>
                  </a:lnTo>
                  <a:lnTo>
                    <a:pt x="433476" y="861250"/>
                  </a:lnTo>
                  <a:lnTo>
                    <a:pt x="385572" y="846340"/>
                  </a:lnTo>
                  <a:lnTo>
                    <a:pt x="337807" y="830935"/>
                  </a:lnTo>
                  <a:lnTo>
                    <a:pt x="290207" y="814984"/>
                  </a:lnTo>
                  <a:lnTo>
                    <a:pt x="242798" y="798423"/>
                  </a:lnTo>
                  <a:lnTo>
                    <a:pt x="195580" y="781227"/>
                  </a:lnTo>
                  <a:lnTo>
                    <a:pt x="153619" y="767486"/>
                  </a:lnTo>
                  <a:lnTo>
                    <a:pt x="110617" y="756373"/>
                  </a:lnTo>
                  <a:lnTo>
                    <a:pt x="67056" y="746594"/>
                  </a:lnTo>
                  <a:lnTo>
                    <a:pt x="23418" y="736917"/>
                  </a:lnTo>
                  <a:lnTo>
                    <a:pt x="18326" y="737336"/>
                  </a:lnTo>
                  <a:lnTo>
                    <a:pt x="12471" y="739495"/>
                  </a:lnTo>
                  <a:lnTo>
                    <a:pt x="6235" y="742429"/>
                  </a:lnTo>
                  <a:lnTo>
                    <a:pt x="0" y="745159"/>
                  </a:lnTo>
                  <a:lnTo>
                    <a:pt x="21259" y="780834"/>
                  </a:lnTo>
                  <a:lnTo>
                    <a:pt x="53962" y="804926"/>
                  </a:lnTo>
                  <a:lnTo>
                    <a:pt x="102590" y="830237"/>
                  </a:lnTo>
                  <a:lnTo>
                    <a:pt x="152819" y="852398"/>
                  </a:lnTo>
                  <a:lnTo>
                    <a:pt x="200342" y="872680"/>
                  </a:lnTo>
                  <a:lnTo>
                    <a:pt x="247573" y="894003"/>
                  </a:lnTo>
                  <a:lnTo>
                    <a:pt x="294474" y="916419"/>
                  </a:lnTo>
                  <a:lnTo>
                    <a:pt x="340995" y="939965"/>
                  </a:lnTo>
                  <a:lnTo>
                    <a:pt x="387096" y="964704"/>
                  </a:lnTo>
                  <a:lnTo>
                    <a:pt x="407911" y="976249"/>
                  </a:lnTo>
                  <a:lnTo>
                    <a:pt x="429094" y="987501"/>
                  </a:lnTo>
                  <a:lnTo>
                    <a:pt x="450672" y="998169"/>
                  </a:lnTo>
                  <a:lnTo>
                    <a:pt x="472630" y="1007973"/>
                  </a:lnTo>
                  <a:lnTo>
                    <a:pt x="518274" y="1026947"/>
                  </a:lnTo>
                  <a:lnTo>
                    <a:pt x="563587" y="1046581"/>
                  </a:lnTo>
                  <a:lnTo>
                    <a:pt x="608660" y="1066673"/>
                  </a:lnTo>
                  <a:lnTo>
                    <a:pt x="698500" y="1107478"/>
                  </a:lnTo>
                  <a:lnTo>
                    <a:pt x="743470" y="1127785"/>
                  </a:lnTo>
                  <a:lnTo>
                    <a:pt x="788593" y="1147775"/>
                  </a:lnTo>
                  <a:lnTo>
                    <a:pt x="833970" y="1167244"/>
                  </a:lnTo>
                  <a:lnTo>
                    <a:pt x="879716" y="1185989"/>
                  </a:lnTo>
                  <a:lnTo>
                    <a:pt x="925906" y="1203820"/>
                  </a:lnTo>
                  <a:lnTo>
                    <a:pt x="969733" y="1220901"/>
                  </a:lnTo>
                  <a:lnTo>
                    <a:pt x="1013129" y="1239126"/>
                  </a:lnTo>
                  <a:lnTo>
                    <a:pt x="1056284" y="1257973"/>
                  </a:lnTo>
                  <a:lnTo>
                    <a:pt x="1099388" y="1276959"/>
                  </a:lnTo>
                  <a:lnTo>
                    <a:pt x="1142657" y="1295565"/>
                  </a:lnTo>
                  <a:lnTo>
                    <a:pt x="1186281" y="1313281"/>
                  </a:lnTo>
                  <a:lnTo>
                    <a:pt x="1230452" y="1329601"/>
                  </a:lnTo>
                  <a:lnTo>
                    <a:pt x="1279639" y="1346923"/>
                  </a:lnTo>
                  <a:lnTo>
                    <a:pt x="1328547" y="1364869"/>
                  </a:lnTo>
                  <a:lnTo>
                    <a:pt x="1377175" y="1383385"/>
                  </a:lnTo>
                  <a:lnTo>
                    <a:pt x="1425562" y="1402410"/>
                  </a:lnTo>
                  <a:lnTo>
                    <a:pt x="1473720" y="1421917"/>
                  </a:lnTo>
                  <a:lnTo>
                    <a:pt x="1521688" y="1441856"/>
                  </a:lnTo>
                  <a:lnTo>
                    <a:pt x="1569466" y="1462163"/>
                  </a:lnTo>
                  <a:lnTo>
                    <a:pt x="1617091" y="1482813"/>
                  </a:lnTo>
                  <a:lnTo>
                    <a:pt x="1664576" y="1503743"/>
                  </a:lnTo>
                  <a:lnTo>
                    <a:pt x="1711947" y="1524901"/>
                  </a:lnTo>
                  <a:lnTo>
                    <a:pt x="1759242" y="1546250"/>
                  </a:lnTo>
                  <a:lnTo>
                    <a:pt x="1806460" y="1567751"/>
                  </a:lnTo>
                  <a:lnTo>
                    <a:pt x="1900783" y="1610956"/>
                  </a:lnTo>
                  <a:lnTo>
                    <a:pt x="1910232" y="1614868"/>
                  </a:lnTo>
                  <a:lnTo>
                    <a:pt x="1919871" y="1619072"/>
                  </a:lnTo>
                  <a:lnTo>
                    <a:pt x="1929130" y="1623860"/>
                  </a:lnTo>
                  <a:lnTo>
                    <a:pt x="1937435" y="1629511"/>
                  </a:lnTo>
                  <a:lnTo>
                    <a:pt x="1977529" y="1658124"/>
                  </a:lnTo>
                  <a:lnTo>
                    <a:pt x="2018995" y="1684362"/>
                  </a:lnTo>
                  <a:lnTo>
                    <a:pt x="2061464" y="1708835"/>
                  </a:lnTo>
                  <a:lnTo>
                    <a:pt x="2104567" y="1732165"/>
                  </a:lnTo>
                  <a:lnTo>
                    <a:pt x="2147900" y="1755000"/>
                  </a:lnTo>
                  <a:lnTo>
                    <a:pt x="2191118" y="1777949"/>
                  </a:lnTo>
                  <a:lnTo>
                    <a:pt x="2233828" y="1801660"/>
                  </a:lnTo>
                  <a:lnTo>
                    <a:pt x="2278977" y="1825929"/>
                  </a:lnTo>
                  <a:lnTo>
                    <a:pt x="2325382" y="1848269"/>
                  </a:lnTo>
                  <a:lnTo>
                    <a:pt x="2372347" y="1869465"/>
                  </a:lnTo>
                  <a:lnTo>
                    <a:pt x="2419223" y="1890255"/>
                  </a:lnTo>
                  <a:lnTo>
                    <a:pt x="2439466" y="1896427"/>
                  </a:lnTo>
                  <a:lnTo>
                    <a:pt x="2458948" y="1895538"/>
                  </a:lnTo>
                  <a:lnTo>
                    <a:pt x="2477668" y="1888667"/>
                  </a:lnTo>
                  <a:lnTo>
                    <a:pt x="2495613" y="1876869"/>
                  </a:lnTo>
                  <a:close/>
                </a:path>
                <a:path w="2611119" h="1958975">
                  <a:moveTo>
                    <a:pt x="2522105" y="1577987"/>
                  </a:moveTo>
                  <a:lnTo>
                    <a:pt x="2415349" y="1340027"/>
                  </a:lnTo>
                  <a:lnTo>
                    <a:pt x="2392591" y="1294739"/>
                  </a:lnTo>
                  <a:lnTo>
                    <a:pt x="2342756" y="1206842"/>
                  </a:lnTo>
                  <a:lnTo>
                    <a:pt x="2287740" y="1122248"/>
                  </a:lnTo>
                  <a:lnTo>
                    <a:pt x="2228304" y="1040599"/>
                  </a:lnTo>
                  <a:lnTo>
                    <a:pt x="1945551" y="678434"/>
                  </a:lnTo>
                  <a:lnTo>
                    <a:pt x="1882952" y="602551"/>
                  </a:lnTo>
                  <a:lnTo>
                    <a:pt x="1754428" y="440855"/>
                  </a:lnTo>
                  <a:lnTo>
                    <a:pt x="1632978" y="273075"/>
                  </a:lnTo>
                  <a:lnTo>
                    <a:pt x="1568856" y="191833"/>
                  </a:lnTo>
                  <a:lnTo>
                    <a:pt x="1500898" y="114300"/>
                  </a:lnTo>
                  <a:lnTo>
                    <a:pt x="1391412" y="0"/>
                  </a:lnTo>
                  <a:lnTo>
                    <a:pt x="1385303" y="2057"/>
                  </a:lnTo>
                  <a:lnTo>
                    <a:pt x="1381226" y="1028"/>
                  </a:lnTo>
                  <a:lnTo>
                    <a:pt x="1378178" y="5143"/>
                  </a:lnTo>
                  <a:lnTo>
                    <a:pt x="1372069" y="9271"/>
                  </a:lnTo>
                  <a:lnTo>
                    <a:pt x="1392275" y="60629"/>
                  </a:lnTo>
                  <a:lnTo>
                    <a:pt x="1428661" y="118021"/>
                  </a:lnTo>
                  <a:lnTo>
                    <a:pt x="1727631" y="595185"/>
                  </a:lnTo>
                  <a:lnTo>
                    <a:pt x="1846237" y="761936"/>
                  </a:lnTo>
                  <a:lnTo>
                    <a:pt x="2189721" y="1266444"/>
                  </a:lnTo>
                  <a:lnTo>
                    <a:pt x="2249525" y="1345780"/>
                  </a:lnTo>
                  <a:lnTo>
                    <a:pt x="2344610" y="1459611"/>
                  </a:lnTo>
                  <a:lnTo>
                    <a:pt x="2378430" y="1495539"/>
                  </a:lnTo>
                  <a:lnTo>
                    <a:pt x="2414206" y="1529524"/>
                  </a:lnTo>
                  <a:lnTo>
                    <a:pt x="2452420" y="1560982"/>
                  </a:lnTo>
                  <a:lnTo>
                    <a:pt x="2493581" y="1589328"/>
                  </a:lnTo>
                  <a:lnTo>
                    <a:pt x="2498839" y="1590865"/>
                  </a:lnTo>
                  <a:lnTo>
                    <a:pt x="2520073" y="1585201"/>
                  </a:lnTo>
                  <a:lnTo>
                    <a:pt x="2522105" y="1577987"/>
                  </a:lnTo>
                  <a:close/>
                </a:path>
                <a:path w="2611119" h="1958975">
                  <a:moveTo>
                    <a:pt x="2523121" y="1945982"/>
                  </a:moveTo>
                  <a:lnTo>
                    <a:pt x="2517000" y="1937740"/>
                  </a:lnTo>
                  <a:lnTo>
                    <a:pt x="2512390" y="1932749"/>
                  </a:lnTo>
                  <a:lnTo>
                    <a:pt x="2507589" y="1930273"/>
                  </a:lnTo>
                  <a:lnTo>
                    <a:pt x="2502395" y="1930501"/>
                  </a:lnTo>
                  <a:lnTo>
                    <a:pt x="2496629" y="1933613"/>
                  </a:lnTo>
                  <a:lnTo>
                    <a:pt x="2495613" y="1934654"/>
                  </a:lnTo>
                  <a:lnTo>
                    <a:pt x="2497658" y="1940826"/>
                  </a:lnTo>
                  <a:lnTo>
                    <a:pt x="2498674" y="1944954"/>
                  </a:lnTo>
                  <a:lnTo>
                    <a:pt x="2499779" y="1952244"/>
                  </a:lnTo>
                  <a:lnTo>
                    <a:pt x="2502878" y="1956930"/>
                  </a:lnTo>
                  <a:lnTo>
                    <a:pt x="2507704" y="1958721"/>
                  </a:lnTo>
                  <a:lnTo>
                    <a:pt x="2513952" y="1957311"/>
                  </a:lnTo>
                  <a:lnTo>
                    <a:pt x="2523121" y="1953196"/>
                  </a:lnTo>
                  <a:lnTo>
                    <a:pt x="2523121" y="1945982"/>
                  </a:lnTo>
                  <a:close/>
                </a:path>
                <a:path w="2611119" h="1958975">
                  <a:moveTo>
                    <a:pt x="2610561" y="1783334"/>
                  </a:moveTo>
                  <a:lnTo>
                    <a:pt x="2534361" y="1717535"/>
                  </a:lnTo>
                  <a:lnTo>
                    <a:pt x="2498864" y="1687258"/>
                  </a:lnTo>
                  <a:lnTo>
                    <a:pt x="2463025" y="1657324"/>
                  </a:lnTo>
                  <a:lnTo>
                    <a:pt x="2436088" y="1649793"/>
                  </a:lnTo>
                  <a:lnTo>
                    <a:pt x="2429599" y="1648637"/>
                  </a:lnTo>
                  <a:lnTo>
                    <a:pt x="2431631" y="1654797"/>
                  </a:lnTo>
                  <a:lnTo>
                    <a:pt x="2434501" y="1664919"/>
                  </a:lnTo>
                  <a:lnTo>
                    <a:pt x="2438133" y="1674088"/>
                  </a:lnTo>
                  <a:lnTo>
                    <a:pt x="2443670" y="1681022"/>
                  </a:lnTo>
                  <a:lnTo>
                    <a:pt x="2486215" y="1716100"/>
                  </a:lnTo>
                  <a:lnTo>
                    <a:pt x="2525941" y="1753374"/>
                  </a:lnTo>
                  <a:lnTo>
                    <a:pt x="2562923" y="1793113"/>
                  </a:lnTo>
                  <a:lnTo>
                    <a:pt x="2597264" y="1835569"/>
                  </a:lnTo>
                  <a:lnTo>
                    <a:pt x="2610561" y="1854568"/>
                  </a:lnTo>
                  <a:lnTo>
                    <a:pt x="2610561" y="1783334"/>
                  </a:lnTo>
                  <a:close/>
                </a:path>
                <a:path w="2611119" h="1958975">
                  <a:moveTo>
                    <a:pt x="2610561" y="1442986"/>
                  </a:moveTo>
                  <a:lnTo>
                    <a:pt x="2410053" y="878154"/>
                  </a:lnTo>
                  <a:lnTo>
                    <a:pt x="2053691" y="209664"/>
                  </a:lnTo>
                  <a:lnTo>
                    <a:pt x="1940496" y="20599"/>
                  </a:lnTo>
                  <a:lnTo>
                    <a:pt x="1919109" y="4114"/>
                  </a:lnTo>
                  <a:lnTo>
                    <a:pt x="1913242" y="30924"/>
                  </a:lnTo>
                  <a:lnTo>
                    <a:pt x="1954822" y="200050"/>
                  </a:lnTo>
                  <a:lnTo>
                    <a:pt x="1971040" y="252501"/>
                  </a:lnTo>
                  <a:lnTo>
                    <a:pt x="2129675" y="685647"/>
                  </a:lnTo>
                  <a:lnTo>
                    <a:pt x="2148560" y="729208"/>
                  </a:lnTo>
                  <a:lnTo>
                    <a:pt x="2169172" y="771791"/>
                  </a:lnTo>
                  <a:lnTo>
                    <a:pt x="2191435" y="813435"/>
                  </a:lnTo>
                  <a:lnTo>
                    <a:pt x="2215286" y="854125"/>
                  </a:lnTo>
                  <a:lnTo>
                    <a:pt x="2240648" y="893902"/>
                  </a:lnTo>
                  <a:lnTo>
                    <a:pt x="2295525" y="972197"/>
                  </a:lnTo>
                  <a:lnTo>
                    <a:pt x="2375674" y="1092593"/>
                  </a:lnTo>
                  <a:lnTo>
                    <a:pt x="2449563" y="1216647"/>
                  </a:lnTo>
                  <a:lnTo>
                    <a:pt x="2495245" y="1301724"/>
                  </a:lnTo>
                  <a:lnTo>
                    <a:pt x="2578125" y="1468691"/>
                  </a:lnTo>
                  <a:lnTo>
                    <a:pt x="2583383" y="1475828"/>
                  </a:lnTo>
                  <a:lnTo>
                    <a:pt x="2610561" y="1496745"/>
                  </a:lnTo>
                  <a:lnTo>
                    <a:pt x="2610561" y="1442986"/>
                  </a:lnTo>
                  <a:close/>
                </a:path>
                <a:path w="2611119" h="1958975">
                  <a:moveTo>
                    <a:pt x="2610561" y="606298"/>
                  </a:moveTo>
                  <a:lnTo>
                    <a:pt x="2574950" y="529513"/>
                  </a:lnTo>
                  <a:lnTo>
                    <a:pt x="2527427" y="443687"/>
                  </a:lnTo>
                  <a:lnTo>
                    <a:pt x="2474468" y="360489"/>
                  </a:lnTo>
                  <a:lnTo>
                    <a:pt x="2417191" y="279298"/>
                  </a:lnTo>
                  <a:lnTo>
                    <a:pt x="2387650" y="255600"/>
                  </a:lnTo>
                  <a:lnTo>
                    <a:pt x="2370328" y="268986"/>
                  </a:lnTo>
                  <a:lnTo>
                    <a:pt x="2374773" y="316471"/>
                  </a:lnTo>
                  <a:lnTo>
                    <a:pt x="2413038" y="474789"/>
                  </a:lnTo>
                  <a:lnTo>
                    <a:pt x="2491536" y="841959"/>
                  </a:lnTo>
                  <a:lnTo>
                    <a:pt x="2520188" y="917625"/>
                  </a:lnTo>
                  <a:lnTo>
                    <a:pt x="2610561" y="1173124"/>
                  </a:lnTo>
                  <a:lnTo>
                    <a:pt x="2610561" y="606298"/>
                  </a:lnTo>
                  <a:close/>
                </a:path>
              </a:pathLst>
            </a:custGeom>
            <a:solidFill>
              <a:srgbClr val="F1F1F1"/>
            </a:solidFill>
          </p:spPr>
          <p:txBody>
            <a:bodyPr wrap="square" lIns="0" tIns="0" rIns="0" bIns="0" rtlCol="0"/>
            <a:lstStyle/>
            <a:p>
              <a:endParaRPr/>
            </a:p>
          </p:txBody>
        </p:sp>
        <p:pic>
          <p:nvPicPr>
            <p:cNvPr id="10" name="object 10"/>
            <p:cNvPicPr/>
            <p:nvPr/>
          </p:nvPicPr>
          <p:blipFill>
            <a:blip r:embed="rId4" cstate="print"/>
            <a:stretch>
              <a:fillRect/>
            </a:stretch>
          </p:blipFill>
          <p:spPr>
            <a:xfrm>
              <a:off x="17812492" y="3674614"/>
              <a:ext cx="103868" cy="85547"/>
            </a:xfrm>
            <a:prstGeom prst="rect">
              <a:avLst/>
            </a:prstGeom>
          </p:spPr>
        </p:pic>
        <p:sp>
          <p:nvSpPr>
            <p:cNvPr id="11" name="object 11"/>
            <p:cNvSpPr/>
            <p:nvPr/>
          </p:nvSpPr>
          <p:spPr>
            <a:xfrm>
              <a:off x="18054880" y="3766349"/>
              <a:ext cx="51435" cy="66040"/>
            </a:xfrm>
            <a:custGeom>
              <a:avLst/>
              <a:gdLst/>
              <a:ahLst/>
              <a:cxnLst/>
              <a:rect l="l" t="t" r="r" b="b"/>
              <a:pathLst>
                <a:path w="51434" h="66039">
                  <a:moveTo>
                    <a:pt x="3060" y="0"/>
                  </a:moveTo>
                  <a:lnTo>
                    <a:pt x="0" y="3086"/>
                  </a:lnTo>
                  <a:lnTo>
                    <a:pt x="2260" y="4749"/>
                  </a:lnTo>
                  <a:lnTo>
                    <a:pt x="3060" y="0"/>
                  </a:lnTo>
                  <a:close/>
                </a:path>
                <a:path w="51434" h="66039">
                  <a:moveTo>
                    <a:pt x="20307" y="33807"/>
                  </a:moveTo>
                  <a:lnTo>
                    <a:pt x="20205" y="26416"/>
                  </a:lnTo>
                  <a:lnTo>
                    <a:pt x="15925" y="17132"/>
                  </a:lnTo>
                  <a:lnTo>
                    <a:pt x="8775" y="9575"/>
                  </a:lnTo>
                  <a:lnTo>
                    <a:pt x="2260" y="4749"/>
                  </a:lnTo>
                  <a:lnTo>
                    <a:pt x="508" y="15036"/>
                  </a:lnTo>
                  <a:lnTo>
                    <a:pt x="1790" y="23698"/>
                  </a:lnTo>
                  <a:lnTo>
                    <a:pt x="8788" y="29260"/>
                  </a:lnTo>
                  <a:lnTo>
                    <a:pt x="20307" y="33807"/>
                  </a:lnTo>
                  <a:close/>
                </a:path>
                <a:path w="51434" h="66039">
                  <a:moveTo>
                    <a:pt x="23914" y="38493"/>
                  </a:moveTo>
                  <a:lnTo>
                    <a:pt x="23431" y="35026"/>
                  </a:lnTo>
                  <a:lnTo>
                    <a:pt x="20307" y="33807"/>
                  </a:lnTo>
                  <a:lnTo>
                    <a:pt x="20383" y="38125"/>
                  </a:lnTo>
                  <a:lnTo>
                    <a:pt x="23914" y="38493"/>
                  </a:lnTo>
                  <a:close/>
                </a:path>
                <a:path w="51434" h="66039">
                  <a:moveTo>
                    <a:pt x="48717" y="63525"/>
                  </a:moveTo>
                  <a:lnTo>
                    <a:pt x="47879" y="52463"/>
                  </a:lnTo>
                  <a:lnTo>
                    <a:pt x="42278" y="43916"/>
                  </a:lnTo>
                  <a:lnTo>
                    <a:pt x="32854" y="39420"/>
                  </a:lnTo>
                  <a:lnTo>
                    <a:pt x="23914" y="38493"/>
                  </a:lnTo>
                  <a:lnTo>
                    <a:pt x="25146" y="47358"/>
                  </a:lnTo>
                  <a:lnTo>
                    <a:pt x="30302" y="56413"/>
                  </a:lnTo>
                  <a:lnTo>
                    <a:pt x="38900" y="61976"/>
                  </a:lnTo>
                  <a:lnTo>
                    <a:pt x="48717" y="63525"/>
                  </a:lnTo>
                  <a:close/>
                </a:path>
                <a:path w="51434" h="66039">
                  <a:moveTo>
                    <a:pt x="50939" y="63881"/>
                  </a:moveTo>
                  <a:lnTo>
                    <a:pt x="48717" y="63525"/>
                  </a:lnTo>
                  <a:lnTo>
                    <a:pt x="48895" y="65938"/>
                  </a:lnTo>
                  <a:lnTo>
                    <a:pt x="50939" y="63881"/>
                  </a:lnTo>
                  <a:close/>
                </a:path>
              </a:pathLst>
            </a:custGeom>
            <a:solidFill>
              <a:srgbClr val="F1F1F1"/>
            </a:solidFill>
          </p:spPr>
          <p:txBody>
            <a:bodyPr wrap="square" lIns="0" tIns="0" rIns="0" bIns="0" rtlCol="0"/>
            <a:lstStyle/>
            <a:p>
              <a:endParaRPr/>
            </a:p>
          </p:txBody>
        </p:sp>
      </p:grpSp>
      <p:grpSp>
        <p:nvGrpSpPr>
          <p:cNvPr id="12" name="object 12"/>
          <p:cNvGrpSpPr/>
          <p:nvPr/>
        </p:nvGrpSpPr>
        <p:grpSpPr>
          <a:xfrm>
            <a:off x="1" y="0"/>
            <a:ext cx="4434840" cy="2973070"/>
            <a:chOff x="1" y="0"/>
            <a:chExt cx="4434840" cy="2973070"/>
          </a:xfrm>
        </p:grpSpPr>
        <p:sp>
          <p:nvSpPr>
            <p:cNvPr id="13" name="object 13"/>
            <p:cNvSpPr/>
            <p:nvPr/>
          </p:nvSpPr>
          <p:spPr>
            <a:xfrm>
              <a:off x="1" y="0"/>
              <a:ext cx="3922395" cy="2973070"/>
            </a:xfrm>
            <a:custGeom>
              <a:avLst/>
              <a:gdLst/>
              <a:ahLst/>
              <a:cxnLst/>
              <a:rect l="l" t="t" r="r" b="b"/>
              <a:pathLst>
                <a:path w="3922395" h="2973070">
                  <a:moveTo>
                    <a:pt x="3922187" y="0"/>
                  </a:moveTo>
                  <a:lnTo>
                    <a:pt x="0" y="0"/>
                  </a:lnTo>
                  <a:lnTo>
                    <a:pt x="0" y="2451949"/>
                  </a:lnTo>
                  <a:lnTo>
                    <a:pt x="69038" y="2503047"/>
                  </a:lnTo>
                  <a:lnTo>
                    <a:pt x="110419" y="2531795"/>
                  </a:lnTo>
                  <a:lnTo>
                    <a:pt x="152483" y="2559704"/>
                  </a:lnTo>
                  <a:lnTo>
                    <a:pt x="195217" y="2586752"/>
                  </a:lnTo>
                  <a:lnTo>
                    <a:pt x="238607" y="2612917"/>
                  </a:lnTo>
                  <a:lnTo>
                    <a:pt x="282642" y="2638178"/>
                  </a:lnTo>
                  <a:lnTo>
                    <a:pt x="327307" y="2662513"/>
                  </a:lnTo>
                  <a:lnTo>
                    <a:pt x="372591" y="2685899"/>
                  </a:lnTo>
                  <a:lnTo>
                    <a:pt x="418481" y="2708316"/>
                  </a:lnTo>
                  <a:lnTo>
                    <a:pt x="464964" y="2729741"/>
                  </a:lnTo>
                  <a:lnTo>
                    <a:pt x="512026" y="2750152"/>
                  </a:lnTo>
                  <a:lnTo>
                    <a:pt x="559657" y="2769529"/>
                  </a:lnTo>
                  <a:lnTo>
                    <a:pt x="607842" y="2787848"/>
                  </a:lnTo>
                  <a:lnTo>
                    <a:pt x="660240" y="2806722"/>
                  </a:lnTo>
                  <a:lnTo>
                    <a:pt x="711927" y="2824619"/>
                  </a:lnTo>
                  <a:lnTo>
                    <a:pt x="762936" y="2841532"/>
                  </a:lnTo>
                  <a:lnTo>
                    <a:pt x="813299" y="2857455"/>
                  </a:lnTo>
                  <a:lnTo>
                    <a:pt x="863050" y="2872381"/>
                  </a:lnTo>
                  <a:lnTo>
                    <a:pt x="912221" y="2886301"/>
                  </a:lnTo>
                  <a:lnTo>
                    <a:pt x="960846" y="2899210"/>
                  </a:lnTo>
                  <a:lnTo>
                    <a:pt x="1008958" y="2911100"/>
                  </a:lnTo>
                  <a:lnTo>
                    <a:pt x="1056589" y="2921964"/>
                  </a:lnTo>
                  <a:lnTo>
                    <a:pt x="1103773" y="2931796"/>
                  </a:lnTo>
                  <a:lnTo>
                    <a:pt x="1150543" y="2940586"/>
                  </a:lnTo>
                  <a:lnTo>
                    <a:pt x="1196932" y="2948330"/>
                  </a:lnTo>
                  <a:lnTo>
                    <a:pt x="1242972" y="2955020"/>
                  </a:lnTo>
                  <a:lnTo>
                    <a:pt x="1288697" y="2960648"/>
                  </a:lnTo>
                  <a:lnTo>
                    <a:pt x="1334140" y="2965208"/>
                  </a:lnTo>
                  <a:lnTo>
                    <a:pt x="1379334" y="2968692"/>
                  </a:lnTo>
                  <a:lnTo>
                    <a:pt x="1424311" y="2971093"/>
                  </a:lnTo>
                  <a:lnTo>
                    <a:pt x="1469106" y="2972405"/>
                  </a:lnTo>
                  <a:lnTo>
                    <a:pt x="1513750" y="2972620"/>
                  </a:lnTo>
                  <a:lnTo>
                    <a:pt x="1558278" y="2971731"/>
                  </a:lnTo>
                  <a:lnTo>
                    <a:pt x="1602721" y="2969732"/>
                  </a:lnTo>
                  <a:lnTo>
                    <a:pt x="1647114" y="2966614"/>
                  </a:lnTo>
                  <a:lnTo>
                    <a:pt x="1691488" y="2962371"/>
                  </a:lnTo>
                  <a:lnTo>
                    <a:pt x="1735877" y="2956996"/>
                  </a:lnTo>
                  <a:lnTo>
                    <a:pt x="1780315" y="2950482"/>
                  </a:lnTo>
                  <a:lnTo>
                    <a:pt x="1824834" y="2942821"/>
                  </a:lnTo>
                  <a:lnTo>
                    <a:pt x="1869466" y="2934007"/>
                  </a:lnTo>
                  <a:lnTo>
                    <a:pt x="1914246" y="2924032"/>
                  </a:lnTo>
                  <a:lnTo>
                    <a:pt x="1959206" y="2912890"/>
                  </a:lnTo>
                  <a:lnTo>
                    <a:pt x="2004380" y="2900573"/>
                  </a:lnTo>
                  <a:lnTo>
                    <a:pt x="2049799" y="2887074"/>
                  </a:lnTo>
                  <a:lnTo>
                    <a:pt x="2095498" y="2872386"/>
                  </a:lnTo>
                  <a:lnTo>
                    <a:pt x="2141509" y="2856503"/>
                  </a:lnTo>
                  <a:lnTo>
                    <a:pt x="2187865" y="2839416"/>
                  </a:lnTo>
                  <a:lnTo>
                    <a:pt x="2234600" y="2821119"/>
                  </a:lnTo>
                  <a:lnTo>
                    <a:pt x="2281746" y="2801605"/>
                  </a:lnTo>
                  <a:lnTo>
                    <a:pt x="2329336" y="2780867"/>
                  </a:lnTo>
                  <a:lnTo>
                    <a:pt x="2377404" y="2758898"/>
                  </a:lnTo>
                  <a:lnTo>
                    <a:pt x="2425982" y="2735690"/>
                  </a:lnTo>
                  <a:lnTo>
                    <a:pt x="2475104" y="2711236"/>
                  </a:lnTo>
                  <a:lnTo>
                    <a:pt x="2524802" y="2685530"/>
                  </a:lnTo>
                  <a:lnTo>
                    <a:pt x="2575110" y="2658564"/>
                  </a:lnTo>
                  <a:lnTo>
                    <a:pt x="2626060" y="2630331"/>
                  </a:lnTo>
                  <a:lnTo>
                    <a:pt x="2677686" y="2600825"/>
                  </a:lnTo>
                  <a:lnTo>
                    <a:pt x="2730020" y="2570038"/>
                  </a:lnTo>
                  <a:lnTo>
                    <a:pt x="2789042" y="2531297"/>
                  </a:lnTo>
                  <a:lnTo>
                    <a:pt x="2847480" y="2486011"/>
                  </a:lnTo>
                  <a:lnTo>
                    <a:pt x="2876456" y="2461015"/>
                  </a:lnTo>
                  <a:lnTo>
                    <a:pt x="2905258" y="2434505"/>
                  </a:lnTo>
                  <a:lnTo>
                    <a:pt x="2933877" y="2406520"/>
                  </a:lnTo>
                  <a:lnTo>
                    <a:pt x="2962301" y="2377102"/>
                  </a:lnTo>
                  <a:lnTo>
                    <a:pt x="2990523" y="2346291"/>
                  </a:lnTo>
                  <a:lnTo>
                    <a:pt x="3018532" y="2314128"/>
                  </a:lnTo>
                  <a:lnTo>
                    <a:pt x="3046318" y="2280653"/>
                  </a:lnTo>
                  <a:lnTo>
                    <a:pt x="3073873" y="2245907"/>
                  </a:lnTo>
                  <a:lnTo>
                    <a:pt x="3101186" y="2209930"/>
                  </a:lnTo>
                  <a:lnTo>
                    <a:pt x="3128249" y="2172764"/>
                  </a:lnTo>
                  <a:lnTo>
                    <a:pt x="3155051" y="2134449"/>
                  </a:lnTo>
                  <a:lnTo>
                    <a:pt x="3181583" y="2095024"/>
                  </a:lnTo>
                  <a:lnTo>
                    <a:pt x="3207835" y="2054532"/>
                  </a:lnTo>
                  <a:lnTo>
                    <a:pt x="3233798" y="2013013"/>
                  </a:lnTo>
                  <a:lnTo>
                    <a:pt x="3259462" y="1970506"/>
                  </a:lnTo>
                  <a:lnTo>
                    <a:pt x="3284819" y="1927053"/>
                  </a:lnTo>
                  <a:lnTo>
                    <a:pt x="3309857" y="1882695"/>
                  </a:lnTo>
                  <a:lnTo>
                    <a:pt x="3334567" y="1837471"/>
                  </a:lnTo>
                  <a:lnTo>
                    <a:pt x="3358941" y="1791423"/>
                  </a:lnTo>
                  <a:lnTo>
                    <a:pt x="3382968" y="1744591"/>
                  </a:lnTo>
                  <a:lnTo>
                    <a:pt x="3406639" y="1697016"/>
                  </a:lnTo>
                  <a:lnTo>
                    <a:pt x="3429945" y="1648739"/>
                  </a:lnTo>
                  <a:lnTo>
                    <a:pt x="3452875" y="1599799"/>
                  </a:lnTo>
                  <a:lnTo>
                    <a:pt x="3475420" y="1550237"/>
                  </a:lnTo>
                  <a:lnTo>
                    <a:pt x="3497571" y="1500095"/>
                  </a:lnTo>
                  <a:lnTo>
                    <a:pt x="3519318" y="1449412"/>
                  </a:lnTo>
                  <a:lnTo>
                    <a:pt x="3540652" y="1398230"/>
                  </a:lnTo>
                  <a:lnTo>
                    <a:pt x="3561562" y="1346589"/>
                  </a:lnTo>
                  <a:lnTo>
                    <a:pt x="3582040" y="1294529"/>
                  </a:lnTo>
                  <a:lnTo>
                    <a:pt x="3602075" y="1242091"/>
                  </a:lnTo>
                  <a:lnTo>
                    <a:pt x="3621659" y="1189316"/>
                  </a:lnTo>
                  <a:lnTo>
                    <a:pt x="3640782" y="1136245"/>
                  </a:lnTo>
                  <a:lnTo>
                    <a:pt x="3659433" y="1082917"/>
                  </a:lnTo>
                  <a:lnTo>
                    <a:pt x="3677604" y="1029373"/>
                  </a:lnTo>
                  <a:lnTo>
                    <a:pt x="3695286" y="975655"/>
                  </a:lnTo>
                  <a:lnTo>
                    <a:pt x="3729140" y="867856"/>
                  </a:lnTo>
                  <a:lnTo>
                    <a:pt x="3760919" y="759845"/>
                  </a:lnTo>
                  <a:lnTo>
                    <a:pt x="3790547" y="651946"/>
                  </a:lnTo>
                  <a:lnTo>
                    <a:pt x="3817947" y="544484"/>
                  </a:lnTo>
                  <a:lnTo>
                    <a:pt x="3843043" y="437784"/>
                  </a:lnTo>
                  <a:lnTo>
                    <a:pt x="3854703" y="384822"/>
                  </a:lnTo>
                  <a:lnTo>
                    <a:pt x="3865758" y="332171"/>
                  </a:lnTo>
                  <a:lnTo>
                    <a:pt x="3876198" y="279873"/>
                  </a:lnTo>
                  <a:lnTo>
                    <a:pt x="3886015" y="227969"/>
                  </a:lnTo>
                  <a:lnTo>
                    <a:pt x="3895199" y="176499"/>
                  </a:lnTo>
                  <a:lnTo>
                    <a:pt x="3903739" y="125504"/>
                  </a:lnTo>
                  <a:lnTo>
                    <a:pt x="3911627" y="75023"/>
                  </a:lnTo>
                  <a:lnTo>
                    <a:pt x="3918852" y="25099"/>
                  </a:lnTo>
                  <a:lnTo>
                    <a:pt x="3922187" y="0"/>
                  </a:lnTo>
                  <a:close/>
                </a:path>
              </a:pathLst>
            </a:custGeom>
            <a:solidFill>
              <a:srgbClr val="FFFBF7"/>
            </a:solidFill>
          </p:spPr>
          <p:txBody>
            <a:bodyPr wrap="square" lIns="0" tIns="0" rIns="0" bIns="0" rtlCol="0"/>
            <a:lstStyle/>
            <a:p>
              <a:endParaRPr/>
            </a:p>
          </p:txBody>
        </p:sp>
        <p:sp>
          <p:nvSpPr>
            <p:cNvPr id="14" name="object 14"/>
            <p:cNvSpPr/>
            <p:nvPr/>
          </p:nvSpPr>
          <p:spPr>
            <a:xfrm>
              <a:off x="1" y="0"/>
              <a:ext cx="2589530" cy="1767839"/>
            </a:xfrm>
            <a:custGeom>
              <a:avLst/>
              <a:gdLst/>
              <a:ahLst/>
              <a:cxnLst/>
              <a:rect l="l" t="t" r="r" b="b"/>
              <a:pathLst>
                <a:path w="2589530" h="1767839">
                  <a:moveTo>
                    <a:pt x="2588937" y="0"/>
                  </a:moveTo>
                  <a:lnTo>
                    <a:pt x="0" y="0"/>
                  </a:lnTo>
                  <a:lnTo>
                    <a:pt x="0" y="1497638"/>
                  </a:lnTo>
                  <a:lnTo>
                    <a:pt x="51715" y="1527932"/>
                  </a:lnTo>
                  <a:lnTo>
                    <a:pt x="96608" y="1552137"/>
                  </a:lnTo>
                  <a:lnTo>
                    <a:pt x="142364" y="1574998"/>
                  </a:lnTo>
                  <a:lnTo>
                    <a:pt x="188958" y="1596472"/>
                  </a:lnTo>
                  <a:lnTo>
                    <a:pt x="236364" y="1616518"/>
                  </a:lnTo>
                  <a:lnTo>
                    <a:pt x="284558" y="1635091"/>
                  </a:lnTo>
                  <a:lnTo>
                    <a:pt x="337174" y="1653891"/>
                  </a:lnTo>
                  <a:lnTo>
                    <a:pt x="388799" y="1671306"/>
                  </a:lnTo>
                  <a:lnTo>
                    <a:pt x="439499" y="1687324"/>
                  </a:lnTo>
                  <a:lnTo>
                    <a:pt x="489340" y="1701928"/>
                  </a:lnTo>
                  <a:lnTo>
                    <a:pt x="538387" y="1715106"/>
                  </a:lnTo>
                  <a:lnTo>
                    <a:pt x="586707" y="1726842"/>
                  </a:lnTo>
                  <a:lnTo>
                    <a:pt x="634366" y="1737122"/>
                  </a:lnTo>
                  <a:lnTo>
                    <a:pt x="681429" y="1745932"/>
                  </a:lnTo>
                  <a:lnTo>
                    <a:pt x="727962" y="1753257"/>
                  </a:lnTo>
                  <a:lnTo>
                    <a:pt x="774032" y="1759084"/>
                  </a:lnTo>
                  <a:lnTo>
                    <a:pt x="819703" y="1763397"/>
                  </a:lnTo>
                  <a:lnTo>
                    <a:pt x="865042" y="1766182"/>
                  </a:lnTo>
                  <a:lnTo>
                    <a:pt x="910115" y="1767425"/>
                  </a:lnTo>
                  <a:lnTo>
                    <a:pt x="954987" y="1767111"/>
                  </a:lnTo>
                  <a:lnTo>
                    <a:pt x="999724" y="1765227"/>
                  </a:lnTo>
                  <a:lnTo>
                    <a:pt x="1044393" y="1761757"/>
                  </a:lnTo>
                  <a:lnTo>
                    <a:pt x="1089059" y="1756688"/>
                  </a:lnTo>
                  <a:lnTo>
                    <a:pt x="1133788" y="1750005"/>
                  </a:lnTo>
                  <a:lnTo>
                    <a:pt x="1178646" y="1741693"/>
                  </a:lnTo>
                  <a:lnTo>
                    <a:pt x="1223698" y="1731738"/>
                  </a:lnTo>
                  <a:lnTo>
                    <a:pt x="1269012" y="1720126"/>
                  </a:lnTo>
                  <a:lnTo>
                    <a:pt x="1314651" y="1706843"/>
                  </a:lnTo>
                  <a:lnTo>
                    <a:pt x="1360683" y="1691874"/>
                  </a:lnTo>
                  <a:lnTo>
                    <a:pt x="1407173" y="1675204"/>
                  </a:lnTo>
                  <a:lnTo>
                    <a:pt x="1454187" y="1656820"/>
                  </a:lnTo>
                  <a:lnTo>
                    <a:pt x="1501790" y="1636706"/>
                  </a:lnTo>
                  <a:lnTo>
                    <a:pt x="1550050" y="1614849"/>
                  </a:lnTo>
                  <a:lnTo>
                    <a:pt x="1599031" y="1591234"/>
                  </a:lnTo>
                  <a:lnTo>
                    <a:pt x="1648799" y="1565847"/>
                  </a:lnTo>
                  <a:lnTo>
                    <a:pt x="1699421" y="1538673"/>
                  </a:lnTo>
                  <a:lnTo>
                    <a:pt x="1750962" y="1509698"/>
                  </a:lnTo>
                  <a:lnTo>
                    <a:pt x="1803489" y="1478908"/>
                  </a:lnTo>
                  <a:lnTo>
                    <a:pt x="1862661" y="1438577"/>
                  </a:lnTo>
                  <a:lnTo>
                    <a:pt x="1920968" y="1389205"/>
                  </a:lnTo>
                  <a:lnTo>
                    <a:pt x="1949750" y="1361329"/>
                  </a:lnTo>
                  <a:lnTo>
                    <a:pt x="1978259" y="1331435"/>
                  </a:lnTo>
                  <a:lnTo>
                    <a:pt x="2006476" y="1299601"/>
                  </a:lnTo>
                  <a:lnTo>
                    <a:pt x="2034382" y="1265909"/>
                  </a:lnTo>
                  <a:lnTo>
                    <a:pt x="2061959" y="1230438"/>
                  </a:lnTo>
                  <a:lnTo>
                    <a:pt x="2089186" y="1193270"/>
                  </a:lnTo>
                  <a:lnTo>
                    <a:pt x="2116046" y="1154484"/>
                  </a:lnTo>
                  <a:lnTo>
                    <a:pt x="2142519" y="1114160"/>
                  </a:lnTo>
                  <a:lnTo>
                    <a:pt x="2168586" y="1072380"/>
                  </a:lnTo>
                  <a:lnTo>
                    <a:pt x="2194229" y="1029224"/>
                  </a:lnTo>
                  <a:lnTo>
                    <a:pt x="2219428" y="984771"/>
                  </a:lnTo>
                  <a:lnTo>
                    <a:pt x="2244165" y="939102"/>
                  </a:lnTo>
                  <a:lnTo>
                    <a:pt x="2268421" y="892297"/>
                  </a:lnTo>
                  <a:lnTo>
                    <a:pt x="2292176" y="844438"/>
                  </a:lnTo>
                  <a:lnTo>
                    <a:pt x="2315412" y="795603"/>
                  </a:lnTo>
                  <a:lnTo>
                    <a:pt x="2338110" y="745874"/>
                  </a:lnTo>
                  <a:lnTo>
                    <a:pt x="2360251" y="695331"/>
                  </a:lnTo>
                  <a:lnTo>
                    <a:pt x="2381816" y="644054"/>
                  </a:lnTo>
                  <a:lnTo>
                    <a:pt x="2402786" y="592123"/>
                  </a:lnTo>
                  <a:lnTo>
                    <a:pt x="2423142" y="539620"/>
                  </a:lnTo>
                  <a:lnTo>
                    <a:pt x="2442865" y="486623"/>
                  </a:lnTo>
                  <a:lnTo>
                    <a:pt x="2461936" y="433214"/>
                  </a:lnTo>
                  <a:lnTo>
                    <a:pt x="2480336" y="379472"/>
                  </a:lnTo>
                  <a:lnTo>
                    <a:pt x="2498047" y="325479"/>
                  </a:lnTo>
                  <a:lnTo>
                    <a:pt x="2515049" y="271314"/>
                  </a:lnTo>
                  <a:lnTo>
                    <a:pt x="2531324" y="217059"/>
                  </a:lnTo>
                  <a:lnTo>
                    <a:pt x="2546852" y="162792"/>
                  </a:lnTo>
                  <a:lnTo>
                    <a:pt x="2561615" y="108595"/>
                  </a:lnTo>
                  <a:lnTo>
                    <a:pt x="2575593" y="54547"/>
                  </a:lnTo>
                  <a:lnTo>
                    <a:pt x="2588937" y="0"/>
                  </a:lnTo>
                  <a:close/>
                </a:path>
              </a:pathLst>
            </a:custGeom>
            <a:solidFill>
              <a:srgbClr val="6FB444"/>
            </a:solidFill>
          </p:spPr>
          <p:txBody>
            <a:bodyPr wrap="square" lIns="0" tIns="0" rIns="0" bIns="0" rtlCol="0"/>
            <a:lstStyle/>
            <a:p>
              <a:endParaRPr/>
            </a:p>
          </p:txBody>
        </p:sp>
        <p:pic>
          <p:nvPicPr>
            <p:cNvPr id="15" name="object 15"/>
            <p:cNvPicPr/>
            <p:nvPr/>
          </p:nvPicPr>
          <p:blipFill>
            <a:blip r:embed="rId5" cstate="print"/>
            <a:stretch>
              <a:fillRect/>
            </a:stretch>
          </p:blipFill>
          <p:spPr>
            <a:xfrm>
              <a:off x="21336" y="755903"/>
              <a:ext cx="4413504" cy="696468"/>
            </a:xfrm>
            <a:prstGeom prst="rect">
              <a:avLst/>
            </a:prstGeom>
          </p:spPr>
        </p:pic>
      </p:grpSp>
      <p:sp>
        <p:nvSpPr>
          <p:cNvPr id="16" name="object 16"/>
          <p:cNvSpPr/>
          <p:nvPr/>
        </p:nvSpPr>
        <p:spPr>
          <a:xfrm>
            <a:off x="0" y="8478527"/>
            <a:ext cx="1746885" cy="1808480"/>
          </a:xfrm>
          <a:custGeom>
            <a:avLst/>
            <a:gdLst/>
            <a:ahLst/>
            <a:cxnLst/>
            <a:rect l="l" t="t" r="r" b="b"/>
            <a:pathLst>
              <a:path w="1746885" h="1808479">
                <a:moveTo>
                  <a:pt x="1030806" y="58230"/>
                </a:moveTo>
                <a:lnTo>
                  <a:pt x="689530" y="58230"/>
                </a:lnTo>
                <a:lnTo>
                  <a:pt x="759986" y="62725"/>
                </a:lnTo>
                <a:lnTo>
                  <a:pt x="789153" y="65472"/>
                </a:lnTo>
                <a:lnTo>
                  <a:pt x="848906" y="74481"/>
                </a:lnTo>
                <a:lnTo>
                  <a:pt x="910131" y="88291"/>
                </a:lnTo>
                <a:lnTo>
                  <a:pt x="972324" y="107038"/>
                </a:lnTo>
                <a:lnTo>
                  <a:pt x="1034981" y="130858"/>
                </a:lnTo>
                <a:lnTo>
                  <a:pt x="1097598" y="159887"/>
                </a:lnTo>
                <a:lnTo>
                  <a:pt x="1159670" y="194262"/>
                </a:lnTo>
                <a:lnTo>
                  <a:pt x="1220692" y="234118"/>
                </a:lnTo>
                <a:lnTo>
                  <a:pt x="1280162" y="279592"/>
                </a:lnTo>
                <a:lnTo>
                  <a:pt x="1309156" y="304479"/>
                </a:lnTo>
                <a:lnTo>
                  <a:pt x="1337574" y="330820"/>
                </a:lnTo>
                <a:lnTo>
                  <a:pt x="1365350" y="358635"/>
                </a:lnTo>
                <a:lnTo>
                  <a:pt x="1392424" y="387939"/>
                </a:lnTo>
                <a:lnTo>
                  <a:pt x="1418730" y="418749"/>
                </a:lnTo>
                <a:lnTo>
                  <a:pt x="1444208" y="451083"/>
                </a:lnTo>
                <a:lnTo>
                  <a:pt x="1468792" y="484958"/>
                </a:lnTo>
                <a:lnTo>
                  <a:pt x="1492421" y="520390"/>
                </a:lnTo>
                <a:lnTo>
                  <a:pt x="1515031" y="557397"/>
                </a:lnTo>
                <a:lnTo>
                  <a:pt x="1536560" y="595996"/>
                </a:lnTo>
                <a:lnTo>
                  <a:pt x="1556944" y="636203"/>
                </a:lnTo>
                <a:lnTo>
                  <a:pt x="1576120" y="678037"/>
                </a:lnTo>
                <a:lnTo>
                  <a:pt x="1594025" y="721513"/>
                </a:lnTo>
                <a:lnTo>
                  <a:pt x="1610597" y="766648"/>
                </a:lnTo>
                <a:lnTo>
                  <a:pt x="1625771" y="813461"/>
                </a:lnTo>
                <a:lnTo>
                  <a:pt x="1639486" y="861967"/>
                </a:lnTo>
                <a:lnTo>
                  <a:pt x="1651678" y="912185"/>
                </a:lnTo>
                <a:lnTo>
                  <a:pt x="1662284" y="964130"/>
                </a:lnTo>
                <a:lnTo>
                  <a:pt x="1671241" y="1017820"/>
                </a:lnTo>
                <a:lnTo>
                  <a:pt x="1678486" y="1073272"/>
                </a:lnTo>
                <a:lnTo>
                  <a:pt x="1683955" y="1130503"/>
                </a:lnTo>
                <a:lnTo>
                  <a:pt x="1687587" y="1189530"/>
                </a:lnTo>
                <a:lnTo>
                  <a:pt x="1689318" y="1250370"/>
                </a:lnTo>
                <a:lnTo>
                  <a:pt x="1689084" y="1313040"/>
                </a:lnTo>
                <a:lnTo>
                  <a:pt x="1686823" y="1377557"/>
                </a:lnTo>
                <a:lnTo>
                  <a:pt x="1682472" y="1443938"/>
                </a:lnTo>
                <a:lnTo>
                  <a:pt x="1675968" y="1512200"/>
                </a:lnTo>
                <a:lnTo>
                  <a:pt x="1667248" y="1582360"/>
                </a:lnTo>
                <a:lnTo>
                  <a:pt x="1659706" y="1635664"/>
                </a:lnTo>
                <a:lnTo>
                  <a:pt x="1651841" y="1688811"/>
                </a:lnTo>
                <a:lnTo>
                  <a:pt x="1643646" y="1741786"/>
                </a:lnTo>
                <a:lnTo>
                  <a:pt x="1635111" y="1794579"/>
                </a:lnTo>
                <a:lnTo>
                  <a:pt x="1632765" y="1808469"/>
                </a:lnTo>
                <a:lnTo>
                  <a:pt x="1686366" y="1808469"/>
                </a:lnTo>
                <a:lnTo>
                  <a:pt x="1700220" y="1724149"/>
                </a:lnTo>
                <a:lnTo>
                  <a:pt x="1708382" y="1671475"/>
                </a:lnTo>
                <a:lnTo>
                  <a:pt x="1716227" y="1618638"/>
                </a:lnTo>
                <a:lnTo>
                  <a:pt x="1723762" y="1565648"/>
                </a:lnTo>
                <a:lnTo>
                  <a:pt x="1732600" y="1495070"/>
                </a:lnTo>
                <a:lnTo>
                  <a:pt x="1739250" y="1426363"/>
                </a:lnTo>
                <a:lnTo>
                  <a:pt x="1743775" y="1359510"/>
                </a:lnTo>
                <a:lnTo>
                  <a:pt x="1746233" y="1294495"/>
                </a:lnTo>
                <a:lnTo>
                  <a:pt x="1746687" y="1231302"/>
                </a:lnTo>
                <a:lnTo>
                  <a:pt x="1745197" y="1169914"/>
                </a:lnTo>
                <a:lnTo>
                  <a:pt x="1741823" y="1110314"/>
                </a:lnTo>
                <a:lnTo>
                  <a:pt x="1736627" y="1052487"/>
                </a:lnTo>
                <a:lnTo>
                  <a:pt x="1729670" y="996414"/>
                </a:lnTo>
                <a:lnTo>
                  <a:pt x="1721011" y="942081"/>
                </a:lnTo>
                <a:lnTo>
                  <a:pt x="1710712" y="889470"/>
                </a:lnTo>
                <a:lnTo>
                  <a:pt x="1698833" y="838564"/>
                </a:lnTo>
                <a:lnTo>
                  <a:pt x="1685436" y="789348"/>
                </a:lnTo>
                <a:lnTo>
                  <a:pt x="1670581" y="741805"/>
                </a:lnTo>
                <a:lnTo>
                  <a:pt x="1654329" y="695917"/>
                </a:lnTo>
                <a:lnTo>
                  <a:pt x="1636740" y="651670"/>
                </a:lnTo>
                <a:lnTo>
                  <a:pt x="1617876" y="609045"/>
                </a:lnTo>
                <a:lnTo>
                  <a:pt x="1597796" y="568027"/>
                </a:lnTo>
                <a:lnTo>
                  <a:pt x="1576563" y="528599"/>
                </a:lnTo>
                <a:lnTo>
                  <a:pt x="1554237" y="490745"/>
                </a:lnTo>
                <a:lnTo>
                  <a:pt x="1530877" y="454448"/>
                </a:lnTo>
                <a:lnTo>
                  <a:pt x="1506546" y="419691"/>
                </a:lnTo>
                <a:lnTo>
                  <a:pt x="1481304" y="386458"/>
                </a:lnTo>
                <a:lnTo>
                  <a:pt x="1455212" y="354732"/>
                </a:lnTo>
                <a:lnTo>
                  <a:pt x="1428330" y="324497"/>
                </a:lnTo>
                <a:lnTo>
                  <a:pt x="1400720" y="295737"/>
                </a:lnTo>
                <a:lnTo>
                  <a:pt x="1372441" y="268434"/>
                </a:lnTo>
                <a:lnTo>
                  <a:pt x="1343555" y="242573"/>
                </a:lnTo>
                <a:lnTo>
                  <a:pt x="1314123" y="218136"/>
                </a:lnTo>
                <a:lnTo>
                  <a:pt x="1253862" y="173470"/>
                </a:lnTo>
                <a:lnTo>
                  <a:pt x="1192145" y="134305"/>
                </a:lnTo>
                <a:lnTo>
                  <a:pt x="1129457" y="100509"/>
                </a:lnTo>
                <a:lnTo>
                  <a:pt x="1066285" y="71948"/>
                </a:lnTo>
                <a:lnTo>
                  <a:pt x="1034669" y="59589"/>
                </a:lnTo>
                <a:lnTo>
                  <a:pt x="1030806" y="58230"/>
                </a:lnTo>
                <a:close/>
              </a:path>
              <a:path w="1746885" h="1808479">
                <a:moveTo>
                  <a:pt x="716437" y="0"/>
                </a:moveTo>
                <a:lnTo>
                  <a:pt x="513280" y="4232"/>
                </a:lnTo>
                <a:lnTo>
                  <a:pt x="201607" y="44748"/>
                </a:lnTo>
                <a:lnTo>
                  <a:pt x="0" y="97496"/>
                </a:lnTo>
                <a:lnTo>
                  <a:pt x="0" y="151266"/>
                </a:lnTo>
                <a:lnTo>
                  <a:pt x="189915" y="101687"/>
                </a:lnTo>
                <a:lnTo>
                  <a:pt x="492393" y="62395"/>
                </a:lnTo>
                <a:lnTo>
                  <a:pt x="689530" y="58230"/>
                </a:lnTo>
                <a:lnTo>
                  <a:pt x="1030806" y="58230"/>
                </a:lnTo>
                <a:lnTo>
                  <a:pt x="1003115" y="48491"/>
                </a:lnTo>
                <a:lnTo>
                  <a:pt x="940432" y="30005"/>
                </a:lnTo>
                <a:lnTo>
                  <a:pt x="878724" y="16358"/>
                </a:lnTo>
                <a:lnTo>
                  <a:pt x="818475" y="7418"/>
                </a:lnTo>
                <a:lnTo>
                  <a:pt x="789051" y="4672"/>
                </a:lnTo>
                <a:lnTo>
                  <a:pt x="716437" y="0"/>
                </a:lnTo>
                <a:close/>
              </a:path>
            </a:pathLst>
          </a:custGeom>
          <a:solidFill>
            <a:srgbClr val="F3B41F"/>
          </a:solidFill>
        </p:spPr>
        <p:txBody>
          <a:bodyPr wrap="square" lIns="0" tIns="0" rIns="0" bIns="0" rtlCol="0"/>
          <a:lstStyle/>
          <a:p>
            <a:endParaRPr/>
          </a:p>
        </p:txBody>
      </p:sp>
      <p:sp>
        <p:nvSpPr>
          <p:cNvPr id="17" name="object 17"/>
          <p:cNvSpPr txBox="1"/>
          <p:nvPr/>
        </p:nvSpPr>
        <p:spPr>
          <a:xfrm>
            <a:off x="1517650" y="5740349"/>
            <a:ext cx="15661005" cy="1031875"/>
          </a:xfrm>
          <a:prstGeom prst="rect">
            <a:avLst/>
          </a:prstGeom>
        </p:spPr>
        <p:txBody>
          <a:bodyPr vert="horz" wrap="square" lIns="0" tIns="12700" rIns="0" bIns="0" rtlCol="0">
            <a:spAutoFit/>
          </a:bodyPr>
          <a:lstStyle/>
          <a:p>
            <a:pPr marL="12700">
              <a:lnSpc>
                <a:spcPct val="100000"/>
              </a:lnSpc>
              <a:spcBef>
                <a:spcPts val="100"/>
              </a:spcBef>
            </a:pPr>
            <a:r>
              <a:rPr sz="6600" spc="20" dirty="0">
                <a:solidFill>
                  <a:srgbClr val="6FB444"/>
                </a:solidFill>
                <a:latin typeface="Verdana"/>
                <a:cs typeface="Verdana"/>
              </a:rPr>
              <a:t>Socialización</a:t>
            </a:r>
            <a:r>
              <a:rPr sz="6600" spc="-615" dirty="0">
                <a:solidFill>
                  <a:srgbClr val="6FB444"/>
                </a:solidFill>
                <a:latin typeface="Verdana"/>
                <a:cs typeface="Verdana"/>
              </a:rPr>
              <a:t> </a:t>
            </a:r>
            <a:r>
              <a:rPr sz="6600" spc="185" dirty="0">
                <a:solidFill>
                  <a:srgbClr val="6FB444"/>
                </a:solidFill>
                <a:latin typeface="Verdana"/>
                <a:cs typeface="Verdana"/>
              </a:rPr>
              <a:t>Manual</a:t>
            </a:r>
            <a:r>
              <a:rPr sz="6600" spc="-595" dirty="0">
                <a:solidFill>
                  <a:srgbClr val="6FB444"/>
                </a:solidFill>
                <a:latin typeface="Verdana"/>
                <a:cs typeface="Verdana"/>
              </a:rPr>
              <a:t> </a:t>
            </a:r>
            <a:r>
              <a:rPr sz="6600" spc="210" dirty="0">
                <a:solidFill>
                  <a:srgbClr val="6FB444"/>
                </a:solidFill>
                <a:latin typeface="Verdana"/>
                <a:cs typeface="Verdana"/>
              </a:rPr>
              <a:t>de</a:t>
            </a:r>
            <a:r>
              <a:rPr sz="6600" spc="-595" dirty="0">
                <a:solidFill>
                  <a:srgbClr val="6FB444"/>
                </a:solidFill>
                <a:latin typeface="Verdana"/>
                <a:cs typeface="Verdana"/>
              </a:rPr>
              <a:t> </a:t>
            </a:r>
            <a:r>
              <a:rPr sz="6600" spc="-100" dirty="0">
                <a:solidFill>
                  <a:srgbClr val="6FB444"/>
                </a:solidFill>
                <a:latin typeface="Verdana"/>
                <a:cs typeface="Verdana"/>
              </a:rPr>
              <a:t>S</a:t>
            </a:r>
            <a:r>
              <a:rPr sz="6600" spc="-110" dirty="0">
                <a:solidFill>
                  <a:srgbClr val="6FB444"/>
                </a:solidFill>
                <a:latin typeface="Verdana"/>
                <a:cs typeface="Verdana"/>
              </a:rPr>
              <a:t>u</a:t>
            </a:r>
            <a:r>
              <a:rPr sz="6600" spc="-55" dirty="0">
                <a:solidFill>
                  <a:srgbClr val="6FB444"/>
                </a:solidFill>
                <a:latin typeface="Verdana"/>
                <a:cs typeface="Verdana"/>
              </a:rPr>
              <a:t>pervisores</a:t>
            </a:r>
            <a:endParaRPr sz="6600">
              <a:latin typeface="Verdana"/>
              <a:cs typeface="Verdana"/>
            </a:endParaRPr>
          </a:p>
        </p:txBody>
      </p:sp>
      <p:sp>
        <p:nvSpPr>
          <p:cNvPr id="18" name="object 18"/>
          <p:cNvSpPr txBox="1"/>
          <p:nvPr/>
        </p:nvSpPr>
        <p:spPr>
          <a:xfrm>
            <a:off x="2060194" y="6645090"/>
            <a:ext cx="14148435" cy="1350010"/>
          </a:xfrm>
          <a:prstGeom prst="rect">
            <a:avLst/>
          </a:prstGeom>
        </p:spPr>
        <p:txBody>
          <a:bodyPr vert="horz" wrap="square" lIns="0" tIns="209550" rIns="0" bIns="0" rtlCol="0">
            <a:spAutoFit/>
          </a:bodyPr>
          <a:lstStyle/>
          <a:p>
            <a:pPr algn="ctr">
              <a:lnSpc>
                <a:spcPct val="100000"/>
              </a:lnSpc>
              <a:spcBef>
                <a:spcPts val="1650"/>
              </a:spcBef>
            </a:pPr>
            <a:r>
              <a:rPr sz="3600" spc="-30" dirty="0">
                <a:solidFill>
                  <a:srgbClr val="7E7E7E"/>
                </a:solidFill>
                <a:latin typeface="Verdana"/>
                <a:cs typeface="Verdana"/>
              </a:rPr>
              <a:t>Secretaría</a:t>
            </a:r>
            <a:r>
              <a:rPr sz="3600" spc="-340" dirty="0">
                <a:solidFill>
                  <a:srgbClr val="7E7E7E"/>
                </a:solidFill>
                <a:latin typeface="Verdana"/>
                <a:cs typeface="Verdana"/>
              </a:rPr>
              <a:t> </a:t>
            </a:r>
            <a:r>
              <a:rPr sz="3600" spc="5" dirty="0">
                <a:solidFill>
                  <a:srgbClr val="7E7E7E"/>
                </a:solidFill>
                <a:latin typeface="Verdana"/>
                <a:cs typeface="Verdana"/>
              </a:rPr>
              <a:t>General</a:t>
            </a:r>
            <a:r>
              <a:rPr sz="3600" spc="-330" dirty="0">
                <a:solidFill>
                  <a:srgbClr val="7E7E7E"/>
                </a:solidFill>
                <a:latin typeface="Verdana"/>
                <a:cs typeface="Verdana"/>
              </a:rPr>
              <a:t> </a:t>
            </a:r>
            <a:r>
              <a:rPr sz="3600" spc="-490" dirty="0">
                <a:solidFill>
                  <a:srgbClr val="7E7E7E"/>
                </a:solidFill>
                <a:latin typeface="Verdana"/>
                <a:cs typeface="Verdana"/>
              </a:rPr>
              <a:t>–</a:t>
            </a:r>
            <a:r>
              <a:rPr sz="3600" spc="-325" dirty="0">
                <a:solidFill>
                  <a:srgbClr val="7E7E7E"/>
                </a:solidFill>
                <a:latin typeface="Verdana"/>
                <a:cs typeface="Verdana"/>
              </a:rPr>
              <a:t> </a:t>
            </a:r>
            <a:r>
              <a:rPr sz="3600" spc="65" dirty="0">
                <a:solidFill>
                  <a:srgbClr val="7E7E7E"/>
                </a:solidFill>
                <a:latin typeface="Verdana"/>
                <a:cs typeface="Verdana"/>
              </a:rPr>
              <a:t>Coordinación</a:t>
            </a:r>
            <a:r>
              <a:rPr sz="3600" spc="-330" dirty="0">
                <a:solidFill>
                  <a:srgbClr val="7E7E7E"/>
                </a:solidFill>
                <a:latin typeface="Verdana"/>
                <a:cs typeface="Verdana"/>
              </a:rPr>
              <a:t> </a:t>
            </a:r>
            <a:r>
              <a:rPr sz="3600" dirty="0">
                <a:solidFill>
                  <a:srgbClr val="7E7E7E"/>
                </a:solidFill>
                <a:latin typeface="Verdana"/>
                <a:cs typeface="Verdana"/>
              </a:rPr>
              <a:t>para</a:t>
            </a:r>
            <a:r>
              <a:rPr sz="3600" spc="-325" dirty="0">
                <a:solidFill>
                  <a:srgbClr val="7E7E7E"/>
                </a:solidFill>
                <a:latin typeface="Verdana"/>
                <a:cs typeface="Verdana"/>
              </a:rPr>
              <a:t> </a:t>
            </a:r>
            <a:r>
              <a:rPr sz="3600" spc="-30" dirty="0">
                <a:solidFill>
                  <a:srgbClr val="7E7E7E"/>
                </a:solidFill>
                <a:latin typeface="Verdana"/>
                <a:cs typeface="Verdana"/>
              </a:rPr>
              <a:t>la</a:t>
            </a:r>
            <a:r>
              <a:rPr sz="3600" spc="-350" dirty="0">
                <a:solidFill>
                  <a:srgbClr val="7E7E7E"/>
                </a:solidFill>
                <a:latin typeface="Verdana"/>
                <a:cs typeface="Verdana"/>
              </a:rPr>
              <a:t> </a:t>
            </a:r>
            <a:r>
              <a:rPr sz="3600" spc="20" dirty="0">
                <a:solidFill>
                  <a:srgbClr val="7E7E7E"/>
                </a:solidFill>
                <a:latin typeface="Verdana"/>
                <a:cs typeface="Verdana"/>
              </a:rPr>
              <a:t>Gestión</a:t>
            </a:r>
            <a:r>
              <a:rPr sz="3600" spc="-320" dirty="0">
                <a:solidFill>
                  <a:srgbClr val="7E7E7E"/>
                </a:solidFill>
                <a:latin typeface="Verdana"/>
                <a:cs typeface="Verdana"/>
              </a:rPr>
              <a:t> </a:t>
            </a:r>
            <a:r>
              <a:rPr sz="3600" spc="45" dirty="0">
                <a:solidFill>
                  <a:srgbClr val="7E7E7E"/>
                </a:solidFill>
                <a:latin typeface="Verdana"/>
                <a:cs typeface="Verdana"/>
              </a:rPr>
              <a:t>Contractual</a:t>
            </a:r>
            <a:endParaRPr sz="3600" dirty="0">
              <a:latin typeface="Verdana"/>
              <a:cs typeface="Verdana"/>
            </a:endParaRPr>
          </a:p>
          <a:p>
            <a:pPr marL="1270" algn="ctr">
              <a:lnSpc>
                <a:spcPct val="100000"/>
              </a:lnSpc>
              <a:spcBef>
                <a:spcPts val="1195"/>
              </a:spcBef>
            </a:pPr>
            <a:r>
              <a:rPr lang="es-CO" sz="2800" spc="35" dirty="0">
                <a:solidFill>
                  <a:srgbClr val="7E7E7E"/>
                </a:solidFill>
                <a:latin typeface="Verdana"/>
                <a:cs typeface="Verdana"/>
              </a:rPr>
              <a:t>Agosto</a:t>
            </a:r>
            <a:r>
              <a:rPr sz="2800" spc="-235" dirty="0">
                <a:solidFill>
                  <a:srgbClr val="7E7E7E"/>
                </a:solidFill>
                <a:latin typeface="Verdana"/>
                <a:cs typeface="Verdana"/>
              </a:rPr>
              <a:t> </a:t>
            </a:r>
            <a:r>
              <a:rPr sz="2800" spc="-105" dirty="0">
                <a:solidFill>
                  <a:srgbClr val="7E7E7E"/>
                </a:solidFill>
                <a:latin typeface="Verdana"/>
                <a:cs typeface="Verdana"/>
              </a:rPr>
              <a:t>20</a:t>
            </a:r>
            <a:r>
              <a:rPr sz="2800" spc="-120" dirty="0">
                <a:solidFill>
                  <a:srgbClr val="7E7E7E"/>
                </a:solidFill>
                <a:latin typeface="Verdana"/>
                <a:cs typeface="Verdana"/>
              </a:rPr>
              <a:t>2</a:t>
            </a:r>
            <a:r>
              <a:rPr sz="2800" spc="-204" dirty="0">
                <a:solidFill>
                  <a:srgbClr val="7E7E7E"/>
                </a:solidFill>
                <a:latin typeface="Verdana"/>
                <a:cs typeface="Verdana"/>
              </a:rPr>
              <a:t>3</a:t>
            </a:r>
            <a:endParaRPr sz="2800" dirty="0">
              <a:latin typeface="Verdana"/>
              <a:cs typeface="Verdana"/>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543425" y="254635"/>
            <a:ext cx="12477750" cy="953135"/>
          </a:xfrm>
          <a:prstGeom prst="rect">
            <a:avLst/>
          </a:prstGeom>
        </p:spPr>
        <p:txBody>
          <a:bodyPr vert="horz" wrap="square" lIns="0" tIns="67945" rIns="0" bIns="0" rtlCol="0">
            <a:spAutoFit/>
          </a:bodyPr>
          <a:lstStyle/>
          <a:p>
            <a:pPr marL="5365115" marR="5080" indent="-5353050">
              <a:lnSpc>
                <a:spcPts val="3460"/>
              </a:lnSpc>
              <a:spcBef>
                <a:spcPts val="535"/>
              </a:spcBef>
            </a:pPr>
            <a:r>
              <a:rPr spc="-5" dirty="0"/>
              <a:t>Tipos</a:t>
            </a:r>
            <a:r>
              <a:rPr spc="-285" dirty="0"/>
              <a:t> </a:t>
            </a:r>
            <a:r>
              <a:rPr spc="100" dirty="0"/>
              <a:t>de</a:t>
            </a:r>
            <a:r>
              <a:rPr spc="-285" dirty="0"/>
              <a:t> </a:t>
            </a:r>
            <a:r>
              <a:rPr spc="55" dirty="0"/>
              <a:t>modificaciones</a:t>
            </a:r>
            <a:r>
              <a:rPr spc="-285" dirty="0"/>
              <a:t> </a:t>
            </a:r>
            <a:r>
              <a:rPr spc="110" dirty="0"/>
              <a:t>que</a:t>
            </a:r>
            <a:r>
              <a:rPr spc="-290" dirty="0"/>
              <a:t> </a:t>
            </a:r>
            <a:r>
              <a:rPr spc="-40" dirty="0"/>
              <a:t>se</a:t>
            </a:r>
            <a:r>
              <a:rPr spc="-285" dirty="0"/>
              <a:t> </a:t>
            </a:r>
            <a:r>
              <a:rPr spc="35" dirty="0"/>
              <a:t>presentan</a:t>
            </a:r>
            <a:r>
              <a:rPr spc="-300" dirty="0"/>
              <a:t> </a:t>
            </a:r>
            <a:r>
              <a:rPr spc="85" dirty="0"/>
              <a:t>en</a:t>
            </a:r>
            <a:r>
              <a:rPr spc="-280" dirty="0"/>
              <a:t> </a:t>
            </a:r>
            <a:r>
              <a:rPr spc="-25" dirty="0"/>
              <a:t>la</a:t>
            </a:r>
            <a:r>
              <a:rPr spc="-285" dirty="0"/>
              <a:t> </a:t>
            </a:r>
            <a:r>
              <a:rPr spc="45" dirty="0"/>
              <a:t>ejecución</a:t>
            </a:r>
            <a:r>
              <a:rPr spc="-300" dirty="0"/>
              <a:t> </a:t>
            </a:r>
            <a:r>
              <a:rPr spc="60" dirty="0"/>
              <a:t>del </a:t>
            </a:r>
            <a:r>
              <a:rPr spc="-1110" dirty="0"/>
              <a:t> </a:t>
            </a:r>
            <a:r>
              <a:rPr spc="45" dirty="0"/>
              <a:t>contrato</a:t>
            </a:r>
          </a:p>
        </p:txBody>
      </p:sp>
      <p:grpSp>
        <p:nvGrpSpPr>
          <p:cNvPr id="3" name="object 3"/>
          <p:cNvGrpSpPr/>
          <p:nvPr/>
        </p:nvGrpSpPr>
        <p:grpSpPr>
          <a:xfrm>
            <a:off x="2479294" y="1327150"/>
            <a:ext cx="11701780" cy="8699500"/>
            <a:chOff x="2479294" y="1327150"/>
            <a:chExt cx="11701780" cy="8699500"/>
          </a:xfrm>
        </p:grpSpPr>
        <p:sp>
          <p:nvSpPr>
            <p:cNvPr id="4" name="object 4"/>
            <p:cNvSpPr/>
            <p:nvPr/>
          </p:nvSpPr>
          <p:spPr>
            <a:xfrm>
              <a:off x="2644140" y="1333500"/>
              <a:ext cx="9424670" cy="8686800"/>
            </a:xfrm>
            <a:custGeom>
              <a:avLst/>
              <a:gdLst/>
              <a:ahLst/>
              <a:cxnLst/>
              <a:rect l="l" t="t" r="r" b="b"/>
              <a:pathLst>
                <a:path w="9424670" h="8686800">
                  <a:moveTo>
                    <a:pt x="4712208" y="0"/>
                  </a:moveTo>
                  <a:lnTo>
                    <a:pt x="0" y="8686800"/>
                  </a:lnTo>
                  <a:lnTo>
                    <a:pt x="9424416" y="8686800"/>
                  </a:lnTo>
                  <a:lnTo>
                    <a:pt x="4712208" y="0"/>
                  </a:lnTo>
                  <a:close/>
                </a:path>
              </a:pathLst>
            </a:custGeom>
            <a:solidFill>
              <a:srgbClr val="6FAC46"/>
            </a:solidFill>
          </p:spPr>
          <p:txBody>
            <a:bodyPr wrap="square" lIns="0" tIns="0" rIns="0" bIns="0" rtlCol="0"/>
            <a:lstStyle/>
            <a:p>
              <a:endParaRPr/>
            </a:p>
          </p:txBody>
        </p:sp>
        <p:sp>
          <p:nvSpPr>
            <p:cNvPr id="5" name="object 5"/>
            <p:cNvSpPr/>
            <p:nvPr/>
          </p:nvSpPr>
          <p:spPr>
            <a:xfrm>
              <a:off x="2644140" y="1333500"/>
              <a:ext cx="9424670" cy="8686800"/>
            </a:xfrm>
            <a:custGeom>
              <a:avLst/>
              <a:gdLst/>
              <a:ahLst/>
              <a:cxnLst/>
              <a:rect l="l" t="t" r="r" b="b"/>
              <a:pathLst>
                <a:path w="9424670" h="8686800">
                  <a:moveTo>
                    <a:pt x="0" y="8686800"/>
                  </a:moveTo>
                  <a:lnTo>
                    <a:pt x="4712208" y="0"/>
                  </a:lnTo>
                  <a:lnTo>
                    <a:pt x="9424416" y="8686800"/>
                  </a:lnTo>
                  <a:lnTo>
                    <a:pt x="0" y="8686800"/>
                  </a:lnTo>
                  <a:close/>
                </a:path>
              </a:pathLst>
            </a:custGeom>
            <a:ln w="12700">
              <a:solidFill>
                <a:srgbClr val="FFFFFF"/>
              </a:solidFill>
            </a:ln>
          </p:spPr>
          <p:txBody>
            <a:bodyPr wrap="square" lIns="0" tIns="0" rIns="0" bIns="0" rtlCol="0"/>
            <a:lstStyle/>
            <a:p>
              <a:endParaRPr/>
            </a:p>
          </p:txBody>
        </p:sp>
        <p:sp>
          <p:nvSpPr>
            <p:cNvPr id="6" name="object 6"/>
            <p:cNvSpPr/>
            <p:nvPr/>
          </p:nvSpPr>
          <p:spPr>
            <a:xfrm>
              <a:off x="2485644" y="2247900"/>
              <a:ext cx="11689080" cy="1234440"/>
            </a:xfrm>
            <a:custGeom>
              <a:avLst/>
              <a:gdLst/>
              <a:ahLst/>
              <a:cxnLst/>
              <a:rect l="l" t="t" r="r" b="b"/>
              <a:pathLst>
                <a:path w="11689080" h="1234439">
                  <a:moveTo>
                    <a:pt x="11483340" y="0"/>
                  </a:moveTo>
                  <a:lnTo>
                    <a:pt x="205739" y="0"/>
                  </a:lnTo>
                  <a:lnTo>
                    <a:pt x="158553" y="5431"/>
                  </a:lnTo>
                  <a:lnTo>
                    <a:pt x="115244" y="20905"/>
                  </a:lnTo>
                  <a:lnTo>
                    <a:pt x="77044" y="45186"/>
                  </a:lnTo>
                  <a:lnTo>
                    <a:pt x="45186" y="77044"/>
                  </a:lnTo>
                  <a:lnTo>
                    <a:pt x="20905" y="115244"/>
                  </a:lnTo>
                  <a:lnTo>
                    <a:pt x="5431" y="158553"/>
                  </a:lnTo>
                  <a:lnTo>
                    <a:pt x="0" y="205740"/>
                  </a:lnTo>
                  <a:lnTo>
                    <a:pt x="0" y="1028700"/>
                  </a:lnTo>
                  <a:lnTo>
                    <a:pt x="5431" y="1075886"/>
                  </a:lnTo>
                  <a:lnTo>
                    <a:pt x="20905" y="1119195"/>
                  </a:lnTo>
                  <a:lnTo>
                    <a:pt x="45186" y="1157395"/>
                  </a:lnTo>
                  <a:lnTo>
                    <a:pt x="77044" y="1189253"/>
                  </a:lnTo>
                  <a:lnTo>
                    <a:pt x="115244" y="1213534"/>
                  </a:lnTo>
                  <a:lnTo>
                    <a:pt x="158553" y="1229008"/>
                  </a:lnTo>
                  <a:lnTo>
                    <a:pt x="205739" y="1234440"/>
                  </a:lnTo>
                  <a:lnTo>
                    <a:pt x="11483340" y="1234440"/>
                  </a:lnTo>
                  <a:lnTo>
                    <a:pt x="11530526" y="1229008"/>
                  </a:lnTo>
                  <a:lnTo>
                    <a:pt x="11573835" y="1213534"/>
                  </a:lnTo>
                  <a:lnTo>
                    <a:pt x="11612035" y="1189253"/>
                  </a:lnTo>
                  <a:lnTo>
                    <a:pt x="11643893" y="1157395"/>
                  </a:lnTo>
                  <a:lnTo>
                    <a:pt x="11668174" y="1119195"/>
                  </a:lnTo>
                  <a:lnTo>
                    <a:pt x="11683648" y="1075886"/>
                  </a:lnTo>
                  <a:lnTo>
                    <a:pt x="11689079" y="1028700"/>
                  </a:lnTo>
                  <a:lnTo>
                    <a:pt x="11689079" y="205740"/>
                  </a:lnTo>
                  <a:lnTo>
                    <a:pt x="11683648" y="158553"/>
                  </a:lnTo>
                  <a:lnTo>
                    <a:pt x="11668174" y="115244"/>
                  </a:lnTo>
                  <a:lnTo>
                    <a:pt x="11643893" y="77044"/>
                  </a:lnTo>
                  <a:lnTo>
                    <a:pt x="11612035" y="45186"/>
                  </a:lnTo>
                  <a:lnTo>
                    <a:pt x="11573835" y="20905"/>
                  </a:lnTo>
                  <a:lnTo>
                    <a:pt x="11530526" y="5431"/>
                  </a:lnTo>
                  <a:lnTo>
                    <a:pt x="11483340" y="0"/>
                  </a:lnTo>
                  <a:close/>
                </a:path>
              </a:pathLst>
            </a:custGeom>
            <a:solidFill>
              <a:srgbClr val="FFFFFF">
                <a:alpha val="90194"/>
              </a:srgbClr>
            </a:solidFill>
          </p:spPr>
          <p:txBody>
            <a:bodyPr wrap="square" lIns="0" tIns="0" rIns="0" bIns="0" rtlCol="0"/>
            <a:lstStyle/>
            <a:p>
              <a:endParaRPr/>
            </a:p>
          </p:txBody>
        </p:sp>
        <p:sp>
          <p:nvSpPr>
            <p:cNvPr id="7" name="object 7"/>
            <p:cNvSpPr/>
            <p:nvPr/>
          </p:nvSpPr>
          <p:spPr>
            <a:xfrm>
              <a:off x="2485644" y="2247900"/>
              <a:ext cx="11689080" cy="1234440"/>
            </a:xfrm>
            <a:custGeom>
              <a:avLst/>
              <a:gdLst/>
              <a:ahLst/>
              <a:cxnLst/>
              <a:rect l="l" t="t" r="r" b="b"/>
              <a:pathLst>
                <a:path w="11689080" h="1234439">
                  <a:moveTo>
                    <a:pt x="0" y="205740"/>
                  </a:moveTo>
                  <a:lnTo>
                    <a:pt x="5431" y="158553"/>
                  </a:lnTo>
                  <a:lnTo>
                    <a:pt x="20905" y="115244"/>
                  </a:lnTo>
                  <a:lnTo>
                    <a:pt x="45186" y="77044"/>
                  </a:lnTo>
                  <a:lnTo>
                    <a:pt x="77044" y="45186"/>
                  </a:lnTo>
                  <a:lnTo>
                    <a:pt x="115244" y="20905"/>
                  </a:lnTo>
                  <a:lnTo>
                    <a:pt x="158553" y="5431"/>
                  </a:lnTo>
                  <a:lnTo>
                    <a:pt x="205739" y="0"/>
                  </a:lnTo>
                  <a:lnTo>
                    <a:pt x="11483340" y="0"/>
                  </a:lnTo>
                  <a:lnTo>
                    <a:pt x="11530526" y="5431"/>
                  </a:lnTo>
                  <a:lnTo>
                    <a:pt x="11573835" y="20905"/>
                  </a:lnTo>
                  <a:lnTo>
                    <a:pt x="11612035" y="45186"/>
                  </a:lnTo>
                  <a:lnTo>
                    <a:pt x="11643893" y="77044"/>
                  </a:lnTo>
                  <a:lnTo>
                    <a:pt x="11668174" y="115244"/>
                  </a:lnTo>
                  <a:lnTo>
                    <a:pt x="11683648" y="158553"/>
                  </a:lnTo>
                  <a:lnTo>
                    <a:pt x="11689079" y="205740"/>
                  </a:lnTo>
                  <a:lnTo>
                    <a:pt x="11689079" y="1028700"/>
                  </a:lnTo>
                  <a:lnTo>
                    <a:pt x="11683648" y="1075886"/>
                  </a:lnTo>
                  <a:lnTo>
                    <a:pt x="11668174" y="1119195"/>
                  </a:lnTo>
                  <a:lnTo>
                    <a:pt x="11643893" y="1157395"/>
                  </a:lnTo>
                  <a:lnTo>
                    <a:pt x="11612035" y="1189253"/>
                  </a:lnTo>
                  <a:lnTo>
                    <a:pt x="11573835" y="1213534"/>
                  </a:lnTo>
                  <a:lnTo>
                    <a:pt x="11530526" y="1229008"/>
                  </a:lnTo>
                  <a:lnTo>
                    <a:pt x="11483340" y="1234440"/>
                  </a:lnTo>
                  <a:lnTo>
                    <a:pt x="205739" y="1234440"/>
                  </a:lnTo>
                  <a:lnTo>
                    <a:pt x="158553" y="1229008"/>
                  </a:lnTo>
                  <a:lnTo>
                    <a:pt x="115244" y="1213534"/>
                  </a:lnTo>
                  <a:lnTo>
                    <a:pt x="77044" y="1189253"/>
                  </a:lnTo>
                  <a:lnTo>
                    <a:pt x="45186" y="1157395"/>
                  </a:lnTo>
                  <a:lnTo>
                    <a:pt x="20905" y="1119195"/>
                  </a:lnTo>
                  <a:lnTo>
                    <a:pt x="5431" y="1075886"/>
                  </a:lnTo>
                  <a:lnTo>
                    <a:pt x="0" y="1028700"/>
                  </a:lnTo>
                  <a:lnTo>
                    <a:pt x="0" y="205740"/>
                  </a:lnTo>
                  <a:close/>
                </a:path>
              </a:pathLst>
            </a:custGeom>
            <a:ln w="12700">
              <a:solidFill>
                <a:srgbClr val="6FAC46"/>
              </a:solidFill>
            </a:ln>
          </p:spPr>
          <p:txBody>
            <a:bodyPr wrap="square" lIns="0" tIns="0" rIns="0" bIns="0" rtlCol="0"/>
            <a:lstStyle/>
            <a:p>
              <a:endParaRPr/>
            </a:p>
          </p:txBody>
        </p:sp>
        <p:sp>
          <p:nvSpPr>
            <p:cNvPr id="8" name="object 8"/>
            <p:cNvSpPr/>
            <p:nvPr/>
          </p:nvSpPr>
          <p:spPr>
            <a:xfrm>
              <a:off x="2485644" y="3637788"/>
              <a:ext cx="11689080" cy="1234440"/>
            </a:xfrm>
            <a:custGeom>
              <a:avLst/>
              <a:gdLst/>
              <a:ahLst/>
              <a:cxnLst/>
              <a:rect l="l" t="t" r="r" b="b"/>
              <a:pathLst>
                <a:path w="11689080" h="1234439">
                  <a:moveTo>
                    <a:pt x="11483340" y="0"/>
                  </a:moveTo>
                  <a:lnTo>
                    <a:pt x="205739" y="0"/>
                  </a:lnTo>
                  <a:lnTo>
                    <a:pt x="158553" y="5431"/>
                  </a:lnTo>
                  <a:lnTo>
                    <a:pt x="115244" y="20905"/>
                  </a:lnTo>
                  <a:lnTo>
                    <a:pt x="77044" y="45186"/>
                  </a:lnTo>
                  <a:lnTo>
                    <a:pt x="45186" y="77044"/>
                  </a:lnTo>
                  <a:lnTo>
                    <a:pt x="20905" y="115244"/>
                  </a:lnTo>
                  <a:lnTo>
                    <a:pt x="5431" y="158553"/>
                  </a:lnTo>
                  <a:lnTo>
                    <a:pt x="0" y="205739"/>
                  </a:lnTo>
                  <a:lnTo>
                    <a:pt x="0" y="1028699"/>
                  </a:lnTo>
                  <a:lnTo>
                    <a:pt x="5431" y="1075886"/>
                  </a:lnTo>
                  <a:lnTo>
                    <a:pt x="20905" y="1119195"/>
                  </a:lnTo>
                  <a:lnTo>
                    <a:pt x="45186" y="1157395"/>
                  </a:lnTo>
                  <a:lnTo>
                    <a:pt x="77044" y="1189253"/>
                  </a:lnTo>
                  <a:lnTo>
                    <a:pt x="115244" y="1213534"/>
                  </a:lnTo>
                  <a:lnTo>
                    <a:pt x="158553" y="1229008"/>
                  </a:lnTo>
                  <a:lnTo>
                    <a:pt x="205739" y="1234439"/>
                  </a:lnTo>
                  <a:lnTo>
                    <a:pt x="11483340" y="1234439"/>
                  </a:lnTo>
                  <a:lnTo>
                    <a:pt x="11530526" y="1229008"/>
                  </a:lnTo>
                  <a:lnTo>
                    <a:pt x="11573835" y="1213534"/>
                  </a:lnTo>
                  <a:lnTo>
                    <a:pt x="11612035" y="1189253"/>
                  </a:lnTo>
                  <a:lnTo>
                    <a:pt x="11643893" y="1157395"/>
                  </a:lnTo>
                  <a:lnTo>
                    <a:pt x="11668174" y="1119195"/>
                  </a:lnTo>
                  <a:lnTo>
                    <a:pt x="11683648" y="1075886"/>
                  </a:lnTo>
                  <a:lnTo>
                    <a:pt x="11689079" y="1028699"/>
                  </a:lnTo>
                  <a:lnTo>
                    <a:pt x="11689079" y="205739"/>
                  </a:lnTo>
                  <a:lnTo>
                    <a:pt x="11683648" y="158553"/>
                  </a:lnTo>
                  <a:lnTo>
                    <a:pt x="11668174" y="115244"/>
                  </a:lnTo>
                  <a:lnTo>
                    <a:pt x="11643893" y="77044"/>
                  </a:lnTo>
                  <a:lnTo>
                    <a:pt x="11612035" y="45186"/>
                  </a:lnTo>
                  <a:lnTo>
                    <a:pt x="11573835" y="20905"/>
                  </a:lnTo>
                  <a:lnTo>
                    <a:pt x="11530526" y="5431"/>
                  </a:lnTo>
                  <a:lnTo>
                    <a:pt x="11483340" y="0"/>
                  </a:lnTo>
                  <a:close/>
                </a:path>
              </a:pathLst>
            </a:custGeom>
            <a:solidFill>
              <a:srgbClr val="FFFFFF">
                <a:alpha val="90194"/>
              </a:srgbClr>
            </a:solidFill>
          </p:spPr>
          <p:txBody>
            <a:bodyPr wrap="square" lIns="0" tIns="0" rIns="0" bIns="0" rtlCol="0"/>
            <a:lstStyle/>
            <a:p>
              <a:endParaRPr/>
            </a:p>
          </p:txBody>
        </p:sp>
        <p:sp>
          <p:nvSpPr>
            <p:cNvPr id="9" name="object 9"/>
            <p:cNvSpPr/>
            <p:nvPr/>
          </p:nvSpPr>
          <p:spPr>
            <a:xfrm>
              <a:off x="2485644" y="3637788"/>
              <a:ext cx="11689080" cy="1234440"/>
            </a:xfrm>
            <a:custGeom>
              <a:avLst/>
              <a:gdLst/>
              <a:ahLst/>
              <a:cxnLst/>
              <a:rect l="l" t="t" r="r" b="b"/>
              <a:pathLst>
                <a:path w="11689080" h="1234439">
                  <a:moveTo>
                    <a:pt x="0" y="205739"/>
                  </a:moveTo>
                  <a:lnTo>
                    <a:pt x="5431" y="158553"/>
                  </a:lnTo>
                  <a:lnTo>
                    <a:pt x="20905" y="115244"/>
                  </a:lnTo>
                  <a:lnTo>
                    <a:pt x="45186" y="77044"/>
                  </a:lnTo>
                  <a:lnTo>
                    <a:pt x="77044" y="45186"/>
                  </a:lnTo>
                  <a:lnTo>
                    <a:pt x="115244" y="20905"/>
                  </a:lnTo>
                  <a:lnTo>
                    <a:pt x="158553" y="5431"/>
                  </a:lnTo>
                  <a:lnTo>
                    <a:pt x="205739" y="0"/>
                  </a:lnTo>
                  <a:lnTo>
                    <a:pt x="11483340" y="0"/>
                  </a:lnTo>
                  <a:lnTo>
                    <a:pt x="11530526" y="5431"/>
                  </a:lnTo>
                  <a:lnTo>
                    <a:pt x="11573835" y="20905"/>
                  </a:lnTo>
                  <a:lnTo>
                    <a:pt x="11612035" y="45186"/>
                  </a:lnTo>
                  <a:lnTo>
                    <a:pt x="11643893" y="77044"/>
                  </a:lnTo>
                  <a:lnTo>
                    <a:pt x="11668174" y="115244"/>
                  </a:lnTo>
                  <a:lnTo>
                    <a:pt x="11683648" y="158553"/>
                  </a:lnTo>
                  <a:lnTo>
                    <a:pt x="11689079" y="205739"/>
                  </a:lnTo>
                  <a:lnTo>
                    <a:pt x="11689079" y="1028699"/>
                  </a:lnTo>
                  <a:lnTo>
                    <a:pt x="11683648" y="1075886"/>
                  </a:lnTo>
                  <a:lnTo>
                    <a:pt x="11668174" y="1119195"/>
                  </a:lnTo>
                  <a:lnTo>
                    <a:pt x="11643893" y="1157395"/>
                  </a:lnTo>
                  <a:lnTo>
                    <a:pt x="11612035" y="1189253"/>
                  </a:lnTo>
                  <a:lnTo>
                    <a:pt x="11573835" y="1213534"/>
                  </a:lnTo>
                  <a:lnTo>
                    <a:pt x="11530526" y="1229008"/>
                  </a:lnTo>
                  <a:lnTo>
                    <a:pt x="11483340" y="1234439"/>
                  </a:lnTo>
                  <a:lnTo>
                    <a:pt x="205739" y="1234439"/>
                  </a:lnTo>
                  <a:lnTo>
                    <a:pt x="158553" y="1229008"/>
                  </a:lnTo>
                  <a:lnTo>
                    <a:pt x="115244" y="1213534"/>
                  </a:lnTo>
                  <a:lnTo>
                    <a:pt x="77044" y="1189253"/>
                  </a:lnTo>
                  <a:lnTo>
                    <a:pt x="45186" y="1157395"/>
                  </a:lnTo>
                  <a:lnTo>
                    <a:pt x="20905" y="1119195"/>
                  </a:lnTo>
                  <a:lnTo>
                    <a:pt x="5431" y="1075886"/>
                  </a:lnTo>
                  <a:lnTo>
                    <a:pt x="0" y="1028699"/>
                  </a:lnTo>
                  <a:lnTo>
                    <a:pt x="0" y="205739"/>
                  </a:lnTo>
                  <a:close/>
                </a:path>
              </a:pathLst>
            </a:custGeom>
            <a:ln w="12700">
              <a:solidFill>
                <a:srgbClr val="6FAC46"/>
              </a:solidFill>
            </a:ln>
          </p:spPr>
          <p:txBody>
            <a:bodyPr wrap="square" lIns="0" tIns="0" rIns="0" bIns="0" rtlCol="0"/>
            <a:lstStyle/>
            <a:p>
              <a:endParaRPr/>
            </a:p>
          </p:txBody>
        </p:sp>
      </p:grpSp>
      <p:sp>
        <p:nvSpPr>
          <p:cNvPr id="10" name="object 10"/>
          <p:cNvSpPr txBox="1"/>
          <p:nvPr/>
        </p:nvSpPr>
        <p:spPr>
          <a:xfrm>
            <a:off x="2609214" y="2390394"/>
            <a:ext cx="11445240" cy="2141220"/>
          </a:xfrm>
          <a:prstGeom prst="rect">
            <a:avLst/>
          </a:prstGeom>
        </p:spPr>
        <p:txBody>
          <a:bodyPr vert="horz" wrap="square" lIns="0" tIns="38100" rIns="0" bIns="0" rtlCol="0">
            <a:spAutoFit/>
          </a:bodyPr>
          <a:lstStyle/>
          <a:p>
            <a:pPr marL="12700" marR="5715" algn="just">
              <a:lnSpc>
                <a:spcPct val="91700"/>
              </a:lnSpc>
              <a:spcBef>
                <a:spcPts val="300"/>
              </a:spcBef>
            </a:pPr>
            <a:r>
              <a:rPr sz="2000" spc="-5" dirty="0">
                <a:latin typeface="Calibri"/>
                <a:cs typeface="Calibri"/>
              </a:rPr>
              <a:t>Adición: </a:t>
            </a:r>
            <a:r>
              <a:rPr sz="2000" dirty="0">
                <a:latin typeface="Calibri"/>
                <a:cs typeface="Calibri"/>
              </a:rPr>
              <a:t>Es un </a:t>
            </a:r>
            <a:r>
              <a:rPr sz="2000" spc="-10" dirty="0">
                <a:latin typeface="Calibri"/>
                <a:cs typeface="Calibri"/>
              </a:rPr>
              <a:t>incremento </a:t>
            </a:r>
            <a:r>
              <a:rPr sz="2000" spc="-5" dirty="0">
                <a:latin typeface="Calibri"/>
                <a:cs typeface="Calibri"/>
              </a:rPr>
              <a:t>del valor pactado inicialmente. </a:t>
            </a:r>
            <a:r>
              <a:rPr sz="2000" dirty="0">
                <a:latin typeface="Calibri"/>
                <a:cs typeface="Calibri"/>
              </a:rPr>
              <a:t>De </a:t>
            </a:r>
            <a:r>
              <a:rPr sz="2000" spc="-10" dirty="0">
                <a:latin typeface="Calibri"/>
                <a:cs typeface="Calibri"/>
              </a:rPr>
              <a:t>conformidad </a:t>
            </a:r>
            <a:r>
              <a:rPr sz="2000" spc="-5" dirty="0">
                <a:latin typeface="Calibri"/>
                <a:cs typeface="Calibri"/>
              </a:rPr>
              <a:t>con la </a:t>
            </a:r>
            <a:r>
              <a:rPr sz="2000" spc="-10" dirty="0">
                <a:latin typeface="Calibri"/>
                <a:cs typeface="Calibri"/>
              </a:rPr>
              <a:t>normativa vigente, </a:t>
            </a:r>
            <a:r>
              <a:rPr sz="2000" spc="-5" dirty="0">
                <a:latin typeface="Calibri"/>
                <a:cs typeface="Calibri"/>
              </a:rPr>
              <a:t>el valor </a:t>
            </a:r>
            <a:r>
              <a:rPr sz="2000" dirty="0">
                <a:latin typeface="Calibri"/>
                <a:cs typeface="Calibri"/>
              </a:rPr>
              <a:t>a </a:t>
            </a:r>
            <a:r>
              <a:rPr sz="2000" spc="5" dirty="0">
                <a:latin typeface="Calibri"/>
                <a:cs typeface="Calibri"/>
              </a:rPr>
              <a:t> </a:t>
            </a:r>
            <a:r>
              <a:rPr sz="2000" dirty="0">
                <a:latin typeface="Calibri"/>
                <a:cs typeface="Calibri"/>
              </a:rPr>
              <a:t>adicionar no </a:t>
            </a:r>
            <a:r>
              <a:rPr sz="2000" spc="-20" dirty="0">
                <a:latin typeface="Calibri"/>
                <a:cs typeface="Calibri"/>
              </a:rPr>
              <a:t>excederá </a:t>
            </a:r>
            <a:r>
              <a:rPr sz="2000" spc="-5" dirty="0">
                <a:latin typeface="Calibri"/>
                <a:cs typeface="Calibri"/>
              </a:rPr>
              <a:t>el 50% del valor </a:t>
            </a:r>
            <a:r>
              <a:rPr sz="2000" spc="-10" dirty="0">
                <a:latin typeface="Calibri"/>
                <a:cs typeface="Calibri"/>
              </a:rPr>
              <a:t>inicialmente pactado expresado </a:t>
            </a:r>
            <a:r>
              <a:rPr sz="2000" spc="-5" dirty="0">
                <a:latin typeface="Calibri"/>
                <a:cs typeface="Calibri"/>
              </a:rPr>
              <a:t>en salarios mínimos </a:t>
            </a:r>
            <a:r>
              <a:rPr sz="2000" spc="-10" dirty="0">
                <a:latin typeface="Calibri"/>
                <a:cs typeface="Calibri"/>
              </a:rPr>
              <a:t>legales </a:t>
            </a:r>
            <a:r>
              <a:rPr sz="2000" spc="-5" dirty="0">
                <a:latin typeface="Calibri"/>
                <a:cs typeface="Calibri"/>
              </a:rPr>
              <a:t>mensuales </a:t>
            </a:r>
            <a:r>
              <a:rPr sz="2000" dirty="0">
                <a:latin typeface="Calibri"/>
                <a:cs typeface="Calibri"/>
              </a:rPr>
              <a:t> </a:t>
            </a:r>
            <a:r>
              <a:rPr sz="2000" spc="-10" dirty="0">
                <a:latin typeface="Calibri"/>
                <a:cs typeface="Calibri"/>
              </a:rPr>
              <a:t>vigentes,</a:t>
            </a:r>
            <a:r>
              <a:rPr sz="2000" spc="-15" dirty="0">
                <a:latin typeface="Calibri"/>
                <a:cs typeface="Calibri"/>
              </a:rPr>
              <a:t> </a:t>
            </a:r>
            <a:r>
              <a:rPr sz="2000" spc="-5" dirty="0">
                <a:latin typeface="Calibri"/>
                <a:cs typeface="Calibri"/>
              </a:rPr>
              <a:t>sin</a:t>
            </a:r>
            <a:r>
              <a:rPr sz="2000" spc="5" dirty="0">
                <a:latin typeface="Calibri"/>
                <a:cs typeface="Calibri"/>
              </a:rPr>
              <a:t> </a:t>
            </a:r>
            <a:r>
              <a:rPr sz="2000" spc="-5" dirty="0">
                <a:latin typeface="Calibri"/>
                <a:cs typeface="Calibri"/>
              </a:rPr>
              <a:t>perjuicio</a:t>
            </a:r>
            <a:r>
              <a:rPr sz="2000" spc="-15" dirty="0">
                <a:latin typeface="Calibri"/>
                <a:cs typeface="Calibri"/>
              </a:rPr>
              <a:t> </a:t>
            </a:r>
            <a:r>
              <a:rPr sz="2000" dirty="0">
                <a:latin typeface="Calibri"/>
                <a:cs typeface="Calibri"/>
              </a:rPr>
              <a:t>de</a:t>
            </a:r>
            <a:r>
              <a:rPr sz="2000" spc="-10" dirty="0">
                <a:latin typeface="Calibri"/>
                <a:cs typeface="Calibri"/>
              </a:rPr>
              <a:t> </a:t>
            </a:r>
            <a:r>
              <a:rPr sz="2000" dirty="0">
                <a:latin typeface="Calibri"/>
                <a:cs typeface="Calibri"/>
              </a:rPr>
              <a:t>las</a:t>
            </a:r>
            <a:r>
              <a:rPr sz="2000" spc="-10" dirty="0">
                <a:latin typeface="Calibri"/>
                <a:cs typeface="Calibri"/>
              </a:rPr>
              <a:t> excepciones</a:t>
            </a:r>
            <a:r>
              <a:rPr sz="2000" spc="-5" dirty="0">
                <a:latin typeface="Calibri"/>
                <a:cs typeface="Calibri"/>
              </a:rPr>
              <a:t> </a:t>
            </a:r>
            <a:r>
              <a:rPr sz="2000" spc="-15" dirty="0">
                <a:latin typeface="Calibri"/>
                <a:cs typeface="Calibri"/>
              </a:rPr>
              <a:t>para</a:t>
            </a:r>
            <a:r>
              <a:rPr sz="2000" spc="-10" dirty="0">
                <a:latin typeface="Calibri"/>
                <a:cs typeface="Calibri"/>
              </a:rPr>
              <a:t> </a:t>
            </a:r>
            <a:r>
              <a:rPr sz="2000" dirty="0">
                <a:latin typeface="Calibri"/>
                <a:cs typeface="Calibri"/>
              </a:rPr>
              <a:t>los</a:t>
            </a:r>
            <a:r>
              <a:rPr sz="2000" spc="-10" dirty="0">
                <a:latin typeface="Calibri"/>
                <a:cs typeface="Calibri"/>
              </a:rPr>
              <a:t> </a:t>
            </a:r>
            <a:r>
              <a:rPr sz="2000" spc="-15" dirty="0">
                <a:latin typeface="Calibri"/>
                <a:cs typeface="Calibri"/>
              </a:rPr>
              <a:t>contratos</a:t>
            </a:r>
            <a:r>
              <a:rPr sz="2000" spc="-25" dirty="0">
                <a:latin typeface="Calibri"/>
                <a:cs typeface="Calibri"/>
              </a:rPr>
              <a:t> </a:t>
            </a:r>
            <a:r>
              <a:rPr sz="2000" dirty="0">
                <a:latin typeface="Calibri"/>
                <a:cs typeface="Calibri"/>
              </a:rPr>
              <a:t>de</a:t>
            </a:r>
            <a:r>
              <a:rPr sz="2000" spc="-10" dirty="0">
                <a:latin typeface="Calibri"/>
                <a:cs typeface="Calibri"/>
              </a:rPr>
              <a:t> Interventoría</a:t>
            </a:r>
            <a:endParaRPr sz="2000">
              <a:latin typeface="Calibri"/>
              <a:cs typeface="Calibri"/>
            </a:endParaRPr>
          </a:p>
          <a:p>
            <a:pPr>
              <a:lnSpc>
                <a:spcPct val="100000"/>
              </a:lnSpc>
            </a:pPr>
            <a:endParaRPr sz="2000">
              <a:latin typeface="Calibri"/>
              <a:cs typeface="Calibri"/>
            </a:endParaRPr>
          </a:p>
          <a:p>
            <a:pPr>
              <a:lnSpc>
                <a:spcPct val="100000"/>
              </a:lnSpc>
              <a:spcBef>
                <a:spcPts val="50"/>
              </a:spcBef>
            </a:pPr>
            <a:endParaRPr sz="2250">
              <a:latin typeface="Calibri"/>
              <a:cs typeface="Calibri"/>
            </a:endParaRPr>
          </a:p>
          <a:p>
            <a:pPr marL="12700" algn="just">
              <a:lnSpc>
                <a:spcPts val="2305"/>
              </a:lnSpc>
            </a:pPr>
            <a:r>
              <a:rPr sz="2000" spc="-15" dirty="0">
                <a:latin typeface="Calibri"/>
                <a:cs typeface="Calibri"/>
              </a:rPr>
              <a:t>Prórroga.</a:t>
            </a:r>
            <a:r>
              <a:rPr sz="2000" spc="350" dirty="0">
                <a:latin typeface="Calibri"/>
                <a:cs typeface="Calibri"/>
              </a:rPr>
              <a:t> </a:t>
            </a:r>
            <a:r>
              <a:rPr sz="2000" dirty="0">
                <a:latin typeface="Calibri"/>
                <a:cs typeface="Calibri"/>
              </a:rPr>
              <a:t>Es</a:t>
            </a:r>
            <a:r>
              <a:rPr sz="2000" spc="335" dirty="0">
                <a:latin typeface="Calibri"/>
                <a:cs typeface="Calibri"/>
              </a:rPr>
              <a:t> </a:t>
            </a:r>
            <a:r>
              <a:rPr sz="2000" spc="-5" dirty="0">
                <a:latin typeface="Calibri"/>
                <a:cs typeface="Calibri"/>
              </a:rPr>
              <a:t>una</a:t>
            </a:r>
            <a:r>
              <a:rPr sz="2000" spc="340" dirty="0">
                <a:latin typeface="Calibri"/>
                <a:cs typeface="Calibri"/>
              </a:rPr>
              <a:t> </a:t>
            </a:r>
            <a:r>
              <a:rPr sz="2000" spc="-10" dirty="0">
                <a:latin typeface="Calibri"/>
                <a:cs typeface="Calibri"/>
              </a:rPr>
              <a:t>prolongación</a:t>
            </a:r>
            <a:r>
              <a:rPr sz="2000" spc="350" dirty="0">
                <a:latin typeface="Calibri"/>
                <a:cs typeface="Calibri"/>
              </a:rPr>
              <a:t> </a:t>
            </a:r>
            <a:r>
              <a:rPr sz="2000" spc="-5" dirty="0">
                <a:latin typeface="Calibri"/>
                <a:cs typeface="Calibri"/>
              </a:rPr>
              <a:t>del</a:t>
            </a:r>
            <a:r>
              <a:rPr sz="2000" spc="335" dirty="0">
                <a:latin typeface="Calibri"/>
                <a:cs typeface="Calibri"/>
              </a:rPr>
              <a:t> </a:t>
            </a:r>
            <a:r>
              <a:rPr sz="2000" spc="-15" dirty="0">
                <a:latin typeface="Calibri"/>
                <a:cs typeface="Calibri"/>
              </a:rPr>
              <a:t>plazo</a:t>
            </a:r>
            <a:r>
              <a:rPr sz="2000" spc="345" dirty="0">
                <a:latin typeface="Calibri"/>
                <a:cs typeface="Calibri"/>
              </a:rPr>
              <a:t> </a:t>
            </a:r>
            <a:r>
              <a:rPr sz="2000" dirty="0">
                <a:latin typeface="Calibri"/>
                <a:cs typeface="Calibri"/>
              </a:rPr>
              <a:t>de</a:t>
            </a:r>
            <a:r>
              <a:rPr sz="2000" spc="355" dirty="0">
                <a:latin typeface="Calibri"/>
                <a:cs typeface="Calibri"/>
              </a:rPr>
              <a:t> </a:t>
            </a:r>
            <a:r>
              <a:rPr sz="2000" spc="-5" dirty="0">
                <a:latin typeface="Calibri"/>
                <a:cs typeface="Calibri"/>
              </a:rPr>
              <a:t>ejecución</a:t>
            </a:r>
            <a:r>
              <a:rPr sz="2000" spc="330" dirty="0">
                <a:latin typeface="Calibri"/>
                <a:cs typeface="Calibri"/>
              </a:rPr>
              <a:t> </a:t>
            </a:r>
            <a:r>
              <a:rPr sz="2000" spc="-5" dirty="0">
                <a:latin typeface="Calibri"/>
                <a:cs typeface="Calibri"/>
              </a:rPr>
              <a:t>pactado</a:t>
            </a:r>
            <a:r>
              <a:rPr sz="2000" spc="345" dirty="0">
                <a:latin typeface="Calibri"/>
                <a:cs typeface="Calibri"/>
              </a:rPr>
              <a:t> </a:t>
            </a:r>
            <a:r>
              <a:rPr sz="2000" dirty="0">
                <a:latin typeface="Calibri"/>
                <a:cs typeface="Calibri"/>
              </a:rPr>
              <a:t>en</a:t>
            </a:r>
            <a:r>
              <a:rPr sz="2000" spc="345" dirty="0">
                <a:latin typeface="Calibri"/>
                <a:cs typeface="Calibri"/>
              </a:rPr>
              <a:t> </a:t>
            </a:r>
            <a:r>
              <a:rPr sz="2000" spc="-5" dirty="0">
                <a:latin typeface="Calibri"/>
                <a:cs typeface="Calibri"/>
              </a:rPr>
              <a:t>el</a:t>
            </a:r>
            <a:r>
              <a:rPr sz="2000" spc="325" dirty="0">
                <a:latin typeface="Calibri"/>
                <a:cs typeface="Calibri"/>
              </a:rPr>
              <a:t> </a:t>
            </a:r>
            <a:r>
              <a:rPr sz="2000" spc="-15" dirty="0">
                <a:latin typeface="Calibri"/>
                <a:cs typeface="Calibri"/>
              </a:rPr>
              <a:t>contrato</a:t>
            </a:r>
            <a:r>
              <a:rPr sz="2000" spc="340" dirty="0">
                <a:latin typeface="Calibri"/>
                <a:cs typeface="Calibri"/>
              </a:rPr>
              <a:t> </a:t>
            </a:r>
            <a:r>
              <a:rPr sz="2000" spc="-5" dirty="0">
                <a:latin typeface="Calibri"/>
                <a:cs typeface="Calibri"/>
              </a:rPr>
              <a:t>inicial,</a:t>
            </a:r>
            <a:r>
              <a:rPr sz="2000" spc="360" dirty="0">
                <a:latin typeface="Calibri"/>
                <a:cs typeface="Calibri"/>
              </a:rPr>
              <a:t> </a:t>
            </a:r>
            <a:r>
              <a:rPr sz="2000" spc="-5" dirty="0">
                <a:latin typeface="Calibri"/>
                <a:cs typeface="Calibri"/>
              </a:rPr>
              <a:t>sin</a:t>
            </a:r>
            <a:r>
              <a:rPr sz="2000" spc="340" dirty="0">
                <a:latin typeface="Calibri"/>
                <a:cs typeface="Calibri"/>
              </a:rPr>
              <a:t> </a:t>
            </a:r>
            <a:r>
              <a:rPr sz="2000" spc="-5" dirty="0">
                <a:latin typeface="Calibri"/>
                <a:cs typeface="Calibri"/>
              </a:rPr>
              <a:t>que</a:t>
            </a:r>
            <a:r>
              <a:rPr sz="2000" spc="340" dirty="0">
                <a:latin typeface="Calibri"/>
                <a:cs typeface="Calibri"/>
              </a:rPr>
              <a:t> </a:t>
            </a:r>
            <a:r>
              <a:rPr sz="2000" dirty="0">
                <a:latin typeface="Calibri"/>
                <a:cs typeface="Calibri"/>
              </a:rPr>
              <a:t>se</a:t>
            </a:r>
            <a:r>
              <a:rPr sz="2000" spc="345" dirty="0">
                <a:latin typeface="Calibri"/>
                <a:cs typeface="Calibri"/>
              </a:rPr>
              <a:t> </a:t>
            </a:r>
            <a:r>
              <a:rPr sz="2000" spc="-5" dirty="0">
                <a:latin typeface="Calibri"/>
                <a:cs typeface="Calibri"/>
              </a:rPr>
              <a:t>encuentre</a:t>
            </a:r>
            <a:endParaRPr sz="2000">
              <a:latin typeface="Calibri"/>
              <a:cs typeface="Calibri"/>
            </a:endParaRPr>
          </a:p>
          <a:p>
            <a:pPr marL="12700" algn="just">
              <a:lnSpc>
                <a:spcPts val="2305"/>
              </a:lnSpc>
            </a:pPr>
            <a:r>
              <a:rPr sz="2000" spc="-5" dirty="0">
                <a:latin typeface="Calibri"/>
                <a:cs typeface="Calibri"/>
              </a:rPr>
              <a:t>soportada</a:t>
            </a:r>
            <a:r>
              <a:rPr sz="2000" spc="-30" dirty="0">
                <a:latin typeface="Calibri"/>
                <a:cs typeface="Calibri"/>
              </a:rPr>
              <a:t> </a:t>
            </a:r>
            <a:r>
              <a:rPr sz="2000" spc="-5" dirty="0">
                <a:latin typeface="Calibri"/>
                <a:cs typeface="Calibri"/>
              </a:rPr>
              <a:t>en </a:t>
            </a:r>
            <a:r>
              <a:rPr sz="2000" spc="-10" dirty="0">
                <a:latin typeface="Calibri"/>
                <a:cs typeface="Calibri"/>
              </a:rPr>
              <a:t>presuntos</a:t>
            </a:r>
            <a:r>
              <a:rPr sz="2000" spc="-5" dirty="0">
                <a:latin typeface="Calibri"/>
                <a:cs typeface="Calibri"/>
              </a:rPr>
              <a:t> incumplimientos</a:t>
            </a:r>
            <a:r>
              <a:rPr sz="2000" spc="-15" dirty="0">
                <a:latin typeface="Calibri"/>
                <a:cs typeface="Calibri"/>
              </a:rPr>
              <a:t> </a:t>
            </a:r>
            <a:r>
              <a:rPr sz="2000" dirty="0">
                <a:latin typeface="Calibri"/>
                <a:cs typeface="Calibri"/>
              </a:rPr>
              <a:t>de</a:t>
            </a:r>
            <a:r>
              <a:rPr sz="2000" spc="-5" dirty="0">
                <a:latin typeface="Calibri"/>
                <a:cs typeface="Calibri"/>
              </a:rPr>
              <a:t> </a:t>
            </a:r>
            <a:r>
              <a:rPr sz="2000" dirty="0">
                <a:latin typeface="Calibri"/>
                <a:cs typeface="Calibri"/>
              </a:rPr>
              <a:t>las</a:t>
            </a:r>
            <a:r>
              <a:rPr sz="2000" spc="-10" dirty="0">
                <a:latin typeface="Calibri"/>
                <a:cs typeface="Calibri"/>
              </a:rPr>
              <a:t> </a:t>
            </a:r>
            <a:r>
              <a:rPr sz="2000" spc="-5" dirty="0">
                <a:latin typeface="Calibri"/>
                <a:cs typeface="Calibri"/>
              </a:rPr>
              <a:t>obligaciones</a:t>
            </a:r>
            <a:r>
              <a:rPr sz="2000" spc="-20" dirty="0">
                <a:latin typeface="Calibri"/>
                <a:cs typeface="Calibri"/>
              </a:rPr>
              <a:t> </a:t>
            </a:r>
            <a:r>
              <a:rPr sz="2000" spc="-5" dirty="0">
                <a:latin typeface="Calibri"/>
                <a:cs typeface="Calibri"/>
              </a:rPr>
              <a:t>contractuales</a:t>
            </a:r>
            <a:endParaRPr sz="2000">
              <a:latin typeface="Calibri"/>
              <a:cs typeface="Calibri"/>
            </a:endParaRPr>
          </a:p>
        </p:txBody>
      </p:sp>
      <p:grpSp>
        <p:nvGrpSpPr>
          <p:cNvPr id="11" name="object 11"/>
          <p:cNvGrpSpPr/>
          <p:nvPr/>
        </p:nvGrpSpPr>
        <p:grpSpPr>
          <a:xfrm>
            <a:off x="2479294" y="5021326"/>
            <a:ext cx="11701780" cy="4027170"/>
            <a:chOff x="2479294" y="5021326"/>
            <a:chExt cx="11701780" cy="4027170"/>
          </a:xfrm>
        </p:grpSpPr>
        <p:sp>
          <p:nvSpPr>
            <p:cNvPr id="12" name="object 12"/>
            <p:cNvSpPr/>
            <p:nvPr/>
          </p:nvSpPr>
          <p:spPr>
            <a:xfrm>
              <a:off x="2485644" y="5027676"/>
              <a:ext cx="11689080" cy="1234440"/>
            </a:xfrm>
            <a:custGeom>
              <a:avLst/>
              <a:gdLst/>
              <a:ahLst/>
              <a:cxnLst/>
              <a:rect l="l" t="t" r="r" b="b"/>
              <a:pathLst>
                <a:path w="11689080" h="1234439">
                  <a:moveTo>
                    <a:pt x="11483340" y="0"/>
                  </a:moveTo>
                  <a:lnTo>
                    <a:pt x="205739" y="0"/>
                  </a:lnTo>
                  <a:lnTo>
                    <a:pt x="158553" y="5431"/>
                  </a:lnTo>
                  <a:lnTo>
                    <a:pt x="115244" y="20905"/>
                  </a:lnTo>
                  <a:lnTo>
                    <a:pt x="77044" y="45186"/>
                  </a:lnTo>
                  <a:lnTo>
                    <a:pt x="45186" y="77044"/>
                  </a:lnTo>
                  <a:lnTo>
                    <a:pt x="20905" y="115244"/>
                  </a:lnTo>
                  <a:lnTo>
                    <a:pt x="5431" y="158553"/>
                  </a:lnTo>
                  <a:lnTo>
                    <a:pt x="0" y="205739"/>
                  </a:lnTo>
                  <a:lnTo>
                    <a:pt x="0" y="1028700"/>
                  </a:lnTo>
                  <a:lnTo>
                    <a:pt x="5431" y="1075886"/>
                  </a:lnTo>
                  <a:lnTo>
                    <a:pt x="20905" y="1119195"/>
                  </a:lnTo>
                  <a:lnTo>
                    <a:pt x="45186" y="1157395"/>
                  </a:lnTo>
                  <a:lnTo>
                    <a:pt x="77044" y="1189253"/>
                  </a:lnTo>
                  <a:lnTo>
                    <a:pt x="115244" y="1213534"/>
                  </a:lnTo>
                  <a:lnTo>
                    <a:pt x="158553" y="1229008"/>
                  </a:lnTo>
                  <a:lnTo>
                    <a:pt x="205739" y="1234439"/>
                  </a:lnTo>
                  <a:lnTo>
                    <a:pt x="11483340" y="1234439"/>
                  </a:lnTo>
                  <a:lnTo>
                    <a:pt x="11530526" y="1229008"/>
                  </a:lnTo>
                  <a:lnTo>
                    <a:pt x="11573835" y="1213534"/>
                  </a:lnTo>
                  <a:lnTo>
                    <a:pt x="11612035" y="1189253"/>
                  </a:lnTo>
                  <a:lnTo>
                    <a:pt x="11643893" y="1157395"/>
                  </a:lnTo>
                  <a:lnTo>
                    <a:pt x="11668174" y="1119195"/>
                  </a:lnTo>
                  <a:lnTo>
                    <a:pt x="11683648" y="1075886"/>
                  </a:lnTo>
                  <a:lnTo>
                    <a:pt x="11689079" y="1028700"/>
                  </a:lnTo>
                  <a:lnTo>
                    <a:pt x="11689079" y="205739"/>
                  </a:lnTo>
                  <a:lnTo>
                    <a:pt x="11683648" y="158553"/>
                  </a:lnTo>
                  <a:lnTo>
                    <a:pt x="11668174" y="115244"/>
                  </a:lnTo>
                  <a:lnTo>
                    <a:pt x="11643893" y="77044"/>
                  </a:lnTo>
                  <a:lnTo>
                    <a:pt x="11612035" y="45186"/>
                  </a:lnTo>
                  <a:lnTo>
                    <a:pt x="11573835" y="20905"/>
                  </a:lnTo>
                  <a:lnTo>
                    <a:pt x="11530526" y="5431"/>
                  </a:lnTo>
                  <a:lnTo>
                    <a:pt x="11483340" y="0"/>
                  </a:lnTo>
                  <a:close/>
                </a:path>
              </a:pathLst>
            </a:custGeom>
            <a:solidFill>
              <a:srgbClr val="FFFFFF">
                <a:alpha val="90194"/>
              </a:srgbClr>
            </a:solidFill>
          </p:spPr>
          <p:txBody>
            <a:bodyPr wrap="square" lIns="0" tIns="0" rIns="0" bIns="0" rtlCol="0"/>
            <a:lstStyle/>
            <a:p>
              <a:endParaRPr/>
            </a:p>
          </p:txBody>
        </p:sp>
        <p:sp>
          <p:nvSpPr>
            <p:cNvPr id="13" name="object 13"/>
            <p:cNvSpPr/>
            <p:nvPr/>
          </p:nvSpPr>
          <p:spPr>
            <a:xfrm>
              <a:off x="2485644" y="5027676"/>
              <a:ext cx="11689080" cy="1234440"/>
            </a:xfrm>
            <a:custGeom>
              <a:avLst/>
              <a:gdLst/>
              <a:ahLst/>
              <a:cxnLst/>
              <a:rect l="l" t="t" r="r" b="b"/>
              <a:pathLst>
                <a:path w="11689080" h="1234439">
                  <a:moveTo>
                    <a:pt x="0" y="205739"/>
                  </a:moveTo>
                  <a:lnTo>
                    <a:pt x="5431" y="158553"/>
                  </a:lnTo>
                  <a:lnTo>
                    <a:pt x="20905" y="115244"/>
                  </a:lnTo>
                  <a:lnTo>
                    <a:pt x="45186" y="77044"/>
                  </a:lnTo>
                  <a:lnTo>
                    <a:pt x="77044" y="45186"/>
                  </a:lnTo>
                  <a:lnTo>
                    <a:pt x="115244" y="20905"/>
                  </a:lnTo>
                  <a:lnTo>
                    <a:pt x="158553" y="5431"/>
                  </a:lnTo>
                  <a:lnTo>
                    <a:pt x="205739" y="0"/>
                  </a:lnTo>
                  <a:lnTo>
                    <a:pt x="11483340" y="0"/>
                  </a:lnTo>
                  <a:lnTo>
                    <a:pt x="11530526" y="5431"/>
                  </a:lnTo>
                  <a:lnTo>
                    <a:pt x="11573835" y="20905"/>
                  </a:lnTo>
                  <a:lnTo>
                    <a:pt x="11612035" y="45186"/>
                  </a:lnTo>
                  <a:lnTo>
                    <a:pt x="11643893" y="77044"/>
                  </a:lnTo>
                  <a:lnTo>
                    <a:pt x="11668174" y="115244"/>
                  </a:lnTo>
                  <a:lnTo>
                    <a:pt x="11683648" y="158553"/>
                  </a:lnTo>
                  <a:lnTo>
                    <a:pt x="11689079" y="205739"/>
                  </a:lnTo>
                  <a:lnTo>
                    <a:pt x="11689079" y="1028700"/>
                  </a:lnTo>
                  <a:lnTo>
                    <a:pt x="11683648" y="1075886"/>
                  </a:lnTo>
                  <a:lnTo>
                    <a:pt x="11668174" y="1119195"/>
                  </a:lnTo>
                  <a:lnTo>
                    <a:pt x="11643893" y="1157395"/>
                  </a:lnTo>
                  <a:lnTo>
                    <a:pt x="11612035" y="1189253"/>
                  </a:lnTo>
                  <a:lnTo>
                    <a:pt x="11573835" y="1213534"/>
                  </a:lnTo>
                  <a:lnTo>
                    <a:pt x="11530526" y="1229008"/>
                  </a:lnTo>
                  <a:lnTo>
                    <a:pt x="11483340" y="1234439"/>
                  </a:lnTo>
                  <a:lnTo>
                    <a:pt x="205739" y="1234439"/>
                  </a:lnTo>
                  <a:lnTo>
                    <a:pt x="158553" y="1229008"/>
                  </a:lnTo>
                  <a:lnTo>
                    <a:pt x="115244" y="1213534"/>
                  </a:lnTo>
                  <a:lnTo>
                    <a:pt x="77044" y="1189253"/>
                  </a:lnTo>
                  <a:lnTo>
                    <a:pt x="45186" y="1157395"/>
                  </a:lnTo>
                  <a:lnTo>
                    <a:pt x="20905" y="1119195"/>
                  </a:lnTo>
                  <a:lnTo>
                    <a:pt x="5431" y="1075886"/>
                  </a:lnTo>
                  <a:lnTo>
                    <a:pt x="0" y="1028700"/>
                  </a:lnTo>
                  <a:lnTo>
                    <a:pt x="0" y="205739"/>
                  </a:lnTo>
                  <a:close/>
                </a:path>
              </a:pathLst>
            </a:custGeom>
            <a:ln w="12700">
              <a:solidFill>
                <a:srgbClr val="6FAC46"/>
              </a:solidFill>
            </a:ln>
          </p:spPr>
          <p:txBody>
            <a:bodyPr wrap="square" lIns="0" tIns="0" rIns="0" bIns="0" rtlCol="0"/>
            <a:lstStyle/>
            <a:p>
              <a:endParaRPr/>
            </a:p>
          </p:txBody>
        </p:sp>
        <p:sp>
          <p:nvSpPr>
            <p:cNvPr id="14" name="object 14"/>
            <p:cNvSpPr/>
            <p:nvPr/>
          </p:nvSpPr>
          <p:spPr>
            <a:xfrm>
              <a:off x="2485644" y="6416040"/>
              <a:ext cx="11689080" cy="1236345"/>
            </a:xfrm>
            <a:custGeom>
              <a:avLst/>
              <a:gdLst/>
              <a:ahLst/>
              <a:cxnLst/>
              <a:rect l="l" t="t" r="r" b="b"/>
              <a:pathLst>
                <a:path w="11689080" h="1236345">
                  <a:moveTo>
                    <a:pt x="11483086" y="0"/>
                  </a:moveTo>
                  <a:lnTo>
                    <a:pt x="205994" y="0"/>
                  </a:lnTo>
                  <a:lnTo>
                    <a:pt x="158753" y="5439"/>
                  </a:lnTo>
                  <a:lnTo>
                    <a:pt x="115392" y="20933"/>
                  </a:lnTo>
                  <a:lnTo>
                    <a:pt x="77144" y="45246"/>
                  </a:lnTo>
                  <a:lnTo>
                    <a:pt x="45246" y="77144"/>
                  </a:lnTo>
                  <a:lnTo>
                    <a:pt x="20933" y="115392"/>
                  </a:lnTo>
                  <a:lnTo>
                    <a:pt x="5439" y="158753"/>
                  </a:lnTo>
                  <a:lnTo>
                    <a:pt x="0" y="205994"/>
                  </a:lnTo>
                  <a:lnTo>
                    <a:pt x="0" y="1029970"/>
                  </a:lnTo>
                  <a:lnTo>
                    <a:pt x="5439" y="1077210"/>
                  </a:lnTo>
                  <a:lnTo>
                    <a:pt x="20933" y="1120571"/>
                  </a:lnTo>
                  <a:lnTo>
                    <a:pt x="45246" y="1158819"/>
                  </a:lnTo>
                  <a:lnTo>
                    <a:pt x="77144" y="1190717"/>
                  </a:lnTo>
                  <a:lnTo>
                    <a:pt x="115392" y="1215030"/>
                  </a:lnTo>
                  <a:lnTo>
                    <a:pt x="158753" y="1230524"/>
                  </a:lnTo>
                  <a:lnTo>
                    <a:pt x="205994" y="1235964"/>
                  </a:lnTo>
                  <a:lnTo>
                    <a:pt x="11483086" y="1235964"/>
                  </a:lnTo>
                  <a:lnTo>
                    <a:pt x="11530326" y="1230524"/>
                  </a:lnTo>
                  <a:lnTo>
                    <a:pt x="11573687" y="1215030"/>
                  </a:lnTo>
                  <a:lnTo>
                    <a:pt x="11611935" y="1190717"/>
                  </a:lnTo>
                  <a:lnTo>
                    <a:pt x="11643833" y="1158819"/>
                  </a:lnTo>
                  <a:lnTo>
                    <a:pt x="11668146" y="1120571"/>
                  </a:lnTo>
                  <a:lnTo>
                    <a:pt x="11683640" y="1077210"/>
                  </a:lnTo>
                  <a:lnTo>
                    <a:pt x="11689079" y="1029970"/>
                  </a:lnTo>
                  <a:lnTo>
                    <a:pt x="11689079" y="205994"/>
                  </a:lnTo>
                  <a:lnTo>
                    <a:pt x="11683640" y="158753"/>
                  </a:lnTo>
                  <a:lnTo>
                    <a:pt x="11668146" y="115392"/>
                  </a:lnTo>
                  <a:lnTo>
                    <a:pt x="11643833" y="77144"/>
                  </a:lnTo>
                  <a:lnTo>
                    <a:pt x="11611935" y="45246"/>
                  </a:lnTo>
                  <a:lnTo>
                    <a:pt x="11573687" y="20933"/>
                  </a:lnTo>
                  <a:lnTo>
                    <a:pt x="11530326" y="5439"/>
                  </a:lnTo>
                  <a:lnTo>
                    <a:pt x="11483086" y="0"/>
                  </a:lnTo>
                  <a:close/>
                </a:path>
              </a:pathLst>
            </a:custGeom>
            <a:solidFill>
              <a:srgbClr val="FFFFFF">
                <a:alpha val="90194"/>
              </a:srgbClr>
            </a:solidFill>
          </p:spPr>
          <p:txBody>
            <a:bodyPr wrap="square" lIns="0" tIns="0" rIns="0" bIns="0" rtlCol="0"/>
            <a:lstStyle/>
            <a:p>
              <a:endParaRPr/>
            </a:p>
          </p:txBody>
        </p:sp>
        <p:sp>
          <p:nvSpPr>
            <p:cNvPr id="15" name="object 15"/>
            <p:cNvSpPr/>
            <p:nvPr/>
          </p:nvSpPr>
          <p:spPr>
            <a:xfrm>
              <a:off x="2485644" y="6416040"/>
              <a:ext cx="11689080" cy="1236345"/>
            </a:xfrm>
            <a:custGeom>
              <a:avLst/>
              <a:gdLst/>
              <a:ahLst/>
              <a:cxnLst/>
              <a:rect l="l" t="t" r="r" b="b"/>
              <a:pathLst>
                <a:path w="11689080" h="1236345">
                  <a:moveTo>
                    <a:pt x="0" y="205994"/>
                  </a:moveTo>
                  <a:lnTo>
                    <a:pt x="5439" y="158753"/>
                  </a:lnTo>
                  <a:lnTo>
                    <a:pt x="20933" y="115392"/>
                  </a:lnTo>
                  <a:lnTo>
                    <a:pt x="45246" y="77144"/>
                  </a:lnTo>
                  <a:lnTo>
                    <a:pt x="77144" y="45246"/>
                  </a:lnTo>
                  <a:lnTo>
                    <a:pt x="115392" y="20933"/>
                  </a:lnTo>
                  <a:lnTo>
                    <a:pt x="158753" y="5439"/>
                  </a:lnTo>
                  <a:lnTo>
                    <a:pt x="205994" y="0"/>
                  </a:lnTo>
                  <a:lnTo>
                    <a:pt x="11483086" y="0"/>
                  </a:lnTo>
                  <a:lnTo>
                    <a:pt x="11530326" y="5439"/>
                  </a:lnTo>
                  <a:lnTo>
                    <a:pt x="11573687" y="20933"/>
                  </a:lnTo>
                  <a:lnTo>
                    <a:pt x="11611935" y="45246"/>
                  </a:lnTo>
                  <a:lnTo>
                    <a:pt x="11643833" y="77144"/>
                  </a:lnTo>
                  <a:lnTo>
                    <a:pt x="11668146" y="115392"/>
                  </a:lnTo>
                  <a:lnTo>
                    <a:pt x="11683640" y="158753"/>
                  </a:lnTo>
                  <a:lnTo>
                    <a:pt x="11689079" y="205994"/>
                  </a:lnTo>
                  <a:lnTo>
                    <a:pt x="11689079" y="1029970"/>
                  </a:lnTo>
                  <a:lnTo>
                    <a:pt x="11683640" y="1077210"/>
                  </a:lnTo>
                  <a:lnTo>
                    <a:pt x="11668146" y="1120571"/>
                  </a:lnTo>
                  <a:lnTo>
                    <a:pt x="11643833" y="1158819"/>
                  </a:lnTo>
                  <a:lnTo>
                    <a:pt x="11611935" y="1190717"/>
                  </a:lnTo>
                  <a:lnTo>
                    <a:pt x="11573687" y="1215030"/>
                  </a:lnTo>
                  <a:lnTo>
                    <a:pt x="11530326" y="1230524"/>
                  </a:lnTo>
                  <a:lnTo>
                    <a:pt x="11483086" y="1235964"/>
                  </a:lnTo>
                  <a:lnTo>
                    <a:pt x="205994" y="1235964"/>
                  </a:lnTo>
                  <a:lnTo>
                    <a:pt x="158753" y="1230524"/>
                  </a:lnTo>
                  <a:lnTo>
                    <a:pt x="115392" y="1215030"/>
                  </a:lnTo>
                  <a:lnTo>
                    <a:pt x="77144" y="1190717"/>
                  </a:lnTo>
                  <a:lnTo>
                    <a:pt x="45246" y="1158819"/>
                  </a:lnTo>
                  <a:lnTo>
                    <a:pt x="20933" y="1120571"/>
                  </a:lnTo>
                  <a:lnTo>
                    <a:pt x="5439" y="1077210"/>
                  </a:lnTo>
                  <a:lnTo>
                    <a:pt x="0" y="1029970"/>
                  </a:lnTo>
                  <a:lnTo>
                    <a:pt x="0" y="205994"/>
                  </a:lnTo>
                  <a:close/>
                </a:path>
              </a:pathLst>
            </a:custGeom>
            <a:ln w="12700">
              <a:solidFill>
                <a:srgbClr val="6FAC46"/>
              </a:solidFill>
            </a:ln>
          </p:spPr>
          <p:txBody>
            <a:bodyPr wrap="square" lIns="0" tIns="0" rIns="0" bIns="0" rtlCol="0"/>
            <a:lstStyle/>
            <a:p>
              <a:endParaRPr/>
            </a:p>
          </p:txBody>
        </p:sp>
        <p:sp>
          <p:nvSpPr>
            <p:cNvPr id="16" name="object 16"/>
            <p:cNvSpPr/>
            <p:nvPr/>
          </p:nvSpPr>
          <p:spPr>
            <a:xfrm>
              <a:off x="2485644" y="7805927"/>
              <a:ext cx="11689080" cy="1236345"/>
            </a:xfrm>
            <a:custGeom>
              <a:avLst/>
              <a:gdLst/>
              <a:ahLst/>
              <a:cxnLst/>
              <a:rect l="l" t="t" r="r" b="b"/>
              <a:pathLst>
                <a:path w="11689080" h="1236345">
                  <a:moveTo>
                    <a:pt x="11483086" y="0"/>
                  </a:moveTo>
                  <a:lnTo>
                    <a:pt x="205994" y="0"/>
                  </a:lnTo>
                  <a:lnTo>
                    <a:pt x="158753" y="5439"/>
                  </a:lnTo>
                  <a:lnTo>
                    <a:pt x="115392" y="20933"/>
                  </a:lnTo>
                  <a:lnTo>
                    <a:pt x="77144" y="45246"/>
                  </a:lnTo>
                  <a:lnTo>
                    <a:pt x="45246" y="77144"/>
                  </a:lnTo>
                  <a:lnTo>
                    <a:pt x="20933" y="115392"/>
                  </a:lnTo>
                  <a:lnTo>
                    <a:pt x="5439" y="158753"/>
                  </a:lnTo>
                  <a:lnTo>
                    <a:pt x="0" y="205994"/>
                  </a:lnTo>
                  <a:lnTo>
                    <a:pt x="0" y="1029970"/>
                  </a:lnTo>
                  <a:lnTo>
                    <a:pt x="5439" y="1077210"/>
                  </a:lnTo>
                  <a:lnTo>
                    <a:pt x="20933" y="1120571"/>
                  </a:lnTo>
                  <a:lnTo>
                    <a:pt x="45246" y="1158819"/>
                  </a:lnTo>
                  <a:lnTo>
                    <a:pt x="77144" y="1190717"/>
                  </a:lnTo>
                  <a:lnTo>
                    <a:pt x="115392" y="1215030"/>
                  </a:lnTo>
                  <a:lnTo>
                    <a:pt x="158753" y="1230524"/>
                  </a:lnTo>
                  <a:lnTo>
                    <a:pt x="205994" y="1235964"/>
                  </a:lnTo>
                  <a:lnTo>
                    <a:pt x="11483086" y="1235964"/>
                  </a:lnTo>
                  <a:lnTo>
                    <a:pt x="11530326" y="1230524"/>
                  </a:lnTo>
                  <a:lnTo>
                    <a:pt x="11573687" y="1215030"/>
                  </a:lnTo>
                  <a:lnTo>
                    <a:pt x="11611935" y="1190717"/>
                  </a:lnTo>
                  <a:lnTo>
                    <a:pt x="11643833" y="1158819"/>
                  </a:lnTo>
                  <a:lnTo>
                    <a:pt x="11668146" y="1120571"/>
                  </a:lnTo>
                  <a:lnTo>
                    <a:pt x="11683640" y="1077210"/>
                  </a:lnTo>
                  <a:lnTo>
                    <a:pt x="11689079" y="1029970"/>
                  </a:lnTo>
                  <a:lnTo>
                    <a:pt x="11689079" y="205994"/>
                  </a:lnTo>
                  <a:lnTo>
                    <a:pt x="11683640" y="158753"/>
                  </a:lnTo>
                  <a:lnTo>
                    <a:pt x="11668146" y="115392"/>
                  </a:lnTo>
                  <a:lnTo>
                    <a:pt x="11643833" y="77144"/>
                  </a:lnTo>
                  <a:lnTo>
                    <a:pt x="11611935" y="45246"/>
                  </a:lnTo>
                  <a:lnTo>
                    <a:pt x="11573687" y="20933"/>
                  </a:lnTo>
                  <a:lnTo>
                    <a:pt x="11530326" y="5439"/>
                  </a:lnTo>
                  <a:lnTo>
                    <a:pt x="11483086" y="0"/>
                  </a:lnTo>
                  <a:close/>
                </a:path>
              </a:pathLst>
            </a:custGeom>
            <a:solidFill>
              <a:srgbClr val="FFFFFF">
                <a:alpha val="90194"/>
              </a:srgbClr>
            </a:solidFill>
          </p:spPr>
          <p:txBody>
            <a:bodyPr wrap="square" lIns="0" tIns="0" rIns="0" bIns="0" rtlCol="0"/>
            <a:lstStyle/>
            <a:p>
              <a:endParaRPr/>
            </a:p>
          </p:txBody>
        </p:sp>
        <p:sp>
          <p:nvSpPr>
            <p:cNvPr id="17" name="object 17"/>
            <p:cNvSpPr/>
            <p:nvPr/>
          </p:nvSpPr>
          <p:spPr>
            <a:xfrm>
              <a:off x="2485644" y="7805927"/>
              <a:ext cx="11689080" cy="1236345"/>
            </a:xfrm>
            <a:custGeom>
              <a:avLst/>
              <a:gdLst/>
              <a:ahLst/>
              <a:cxnLst/>
              <a:rect l="l" t="t" r="r" b="b"/>
              <a:pathLst>
                <a:path w="11689080" h="1236345">
                  <a:moveTo>
                    <a:pt x="0" y="205994"/>
                  </a:moveTo>
                  <a:lnTo>
                    <a:pt x="5439" y="158753"/>
                  </a:lnTo>
                  <a:lnTo>
                    <a:pt x="20933" y="115392"/>
                  </a:lnTo>
                  <a:lnTo>
                    <a:pt x="45246" y="77144"/>
                  </a:lnTo>
                  <a:lnTo>
                    <a:pt x="77144" y="45246"/>
                  </a:lnTo>
                  <a:lnTo>
                    <a:pt x="115392" y="20933"/>
                  </a:lnTo>
                  <a:lnTo>
                    <a:pt x="158753" y="5439"/>
                  </a:lnTo>
                  <a:lnTo>
                    <a:pt x="205994" y="0"/>
                  </a:lnTo>
                  <a:lnTo>
                    <a:pt x="11483086" y="0"/>
                  </a:lnTo>
                  <a:lnTo>
                    <a:pt x="11530326" y="5439"/>
                  </a:lnTo>
                  <a:lnTo>
                    <a:pt x="11573687" y="20933"/>
                  </a:lnTo>
                  <a:lnTo>
                    <a:pt x="11611935" y="45246"/>
                  </a:lnTo>
                  <a:lnTo>
                    <a:pt x="11643833" y="77144"/>
                  </a:lnTo>
                  <a:lnTo>
                    <a:pt x="11668146" y="115392"/>
                  </a:lnTo>
                  <a:lnTo>
                    <a:pt x="11683640" y="158753"/>
                  </a:lnTo>
                  <a:lnTo>
                    <a:pt x="11689079" y="205994"/>
                  </a:lnTo>
                  <a:lnTo>
                    <a:pt x="11689079" y="1029970"/>
                  </a:lnTo>
                  <a:lnTo>
                    <a:pt x="11683640" y="1077210"/>
                  </a:lnTo>
                  <a:lnTo>
                    <a:pt x="11668146" y="1120571"/>
                  </a:lnTo>
                  <a:lnTo>
                    <a:pt x="11643833" y="1158819"/>
                  </a:lnTo>
                  <a:lnTo>
                    <a:pt x="11611935" y="1190717"/>
                  </a:lnTo>
                  <a:lnTo>
                    <a:pt x="11573687" y="1215030"/>
                  </a:lnTo>
                  <a:lnTo>
                    <a:pt x="11530326" y="1230524"/>
                  </a:lnTo>
                  <a:lnTo>
                    <a:pt x="11483086" y="1235964"/>
                  </a:lnTo>
                  <a:lnTo>
                    <a:pt x="205994" y="1235964"/>
                  </a:lnTo>
                  <a:lnTo>
                    <a:pt x="158753" y="1230524"/>
                  </a:lnTo>
                  <a:lnTo>
                    <a:pt x="115392" y="1215030"/>
                  </a:lnTo>
                  <a:lnTo>
                    <a:pt x="77144" y="1190717"/>
                  </a:lnTo>
                  <a:lnTo>
                    <a:pt x="45246" y="1158819"/>
                  </a:lnTo>
                  <a:lnTo>
                    <a:pt x="20933" y="1120571"/>
                  </a:lnTo>
                  <a:lnTo>
                    <a:pt x="5439" y="1077210"/>
                  </a:lnTo>
                  <a:lnTo>
                    <a:pt x="0" y="1029970"/>
                  </a:lnTo>
                  <a:lnTo>
                    <a:pt x="0" y="205994"/>
                  </a:lnTo>
                  <a:close/>
                </a:path>
              </a:pathLst>
            </a:custGeom>
            <a:ln w="12700">
              <a:solidFill>
                <a:srgbClr val="6FAC46"/>
              </a:solidFill>
            </a:ln>
          </p:spPr>
          <p:txBody>
            <a:bodyPr wrap="square" lIns="0" tIns="0" rIns="0" bIns="0" rtlCol="0"/>
            <a:lstStyle/>
            <a:p>
              <a:endParaRPr/>
            </a:p>
          </p:txBody>
        </p:sp>
      </p:grpSp>
      <p:sp>
        <p:nvSpPr>
          <p:cNvPr id="18" name="object 18"/>
          <p:cNvSpPr txBox="1"/>
          <p:nvPr/>
        </p:nvSpPr>
        <p:spPr>
          <a:xfrm>
            <a:off x="2609214" y="5309361"/>
            <a:ext cx="11443335" cy="3390900"/>
          </a:xfrm>
          <a:prstGeom prst="rect">
            <a:avLst/>
          </a:prstGeom>
        </p:spPr>
        <p:txBody>
          <a:bodyPr vert="horz" wrap="square" lIns="0" tIns="42545" rIns="0" bIns="0" rtlCol="0">
            <a:spAutoFit/>
          </a:bodyPr>
          <a:lstStyle/>
          <a:p>
            <a:pPr marL="12700" marR="5080" algn="just">
              <a:lnSpc>
                <a:spcPts val="2210"/>
              </a:lnSpc>
              <a:spcBef>
                <a:spcPts val="335"/>
              </a:spcBef>
            </a:pPr>
            <a:r>
              <a:rPr sz="2000" spc="-10" dirty="0">
                <a:latin typeface="Calibri"/>
                <a:cs typeface="Calibri"/>
              </a:rPr>
              <a:t>Otrosí: </a:t>
            </a:r>
            <a:r>
              <a:rPr sz="2000" dirty="0">
                <a:latin typeface="Calibri"/>
                <a:cs typeface="Calibri"/>
              </a:rPr>
              <a:t>Es un </a:t>
            </a:r>
            <a:r>
              <a:rPr sz="2000" spc="-10" dirty="0">
                <a:latin typeface="Calibri"/>
                <a:cs typeface="Calibri"/>
              </a:rPr>
              <a:t>documento </a:t>
            </a:r>
            <a:r>
              <a:rPr sz="2000" spc="-20" dirty="0">
                <a:latin typeface="Calibri"/>
                <a:cs typeface="Calibri"/>
              </a:rPr>
              <a:t>anexo </a:t>
            </a:r>
            <a:r>
              <a:rPr sz="2000" dirty="0">
                <a:latin typeface="Calibri"/>
                <a:cs typeface="Calibri"/>
              </a:rPr>
              <a:t>al </a:t>
            </a:r>
            <a:r>
              <a:rPr sz="2000" spc="-15" dirty="0">
                <a:latin typeface="Calibri"/>
                <a:cs typeface="Calibri"/>
              </a:rPr>
              <a:t>contrato </a:t>
            </a:r>
            <a:r>
              <a:rPr sz="2000" spc="-5" dirty="0">
                <a:latin typeface="Calibri"/>
                <a:cs typeface="Calibri"/>
              </a:rPr>
              <a:t>principal </a:t>
            </a:r>
            <a:r>
              <a:rPr sz="2000" spc="-10" dirty="0">
                <a:latin typeface="Calibri"/>
                <a:cs typeface="Calibri"/>
              </a:rPr>
              <a:t>en </a:t>
            </a:r>
            <a:r>
              <a:rPr sz="2000" spc="-5" dirty="0">
                <a:latin typeface="Calibri"/>
                <a:cs typeface="Calibri"/>
              </a:rPr>
              <a:t>el </a:t>
            </a:r>
            <a:r>
              <a:rPr sz="2000" dirty="0">
                <a:latin typeface="Calibri"/>
                <a:cs typeface="Calibri"/>
              </a:rPr>
              <a:t>que </a:t>
            </a:r>
            <a:r>
              <a:rPr sz="2000" spc="-5" dirty="0">
                <a:latin typeface="Calibri"/>
                <a:cs typeface="Calibri"/>
              </a:rPr>
              <a:t>se </a:t>
            </a:r>
            <a:r>
              <a:rPr sz="2000" spc="-10" dirty="0">
                <a:latin typeface="Calibri"/>
                <a:cs typeface="Calibri"/>
              </a:rPr>
              <a:t>aclaran, </a:t>
            </a:r>
            <a:r>
              <a:rPr sz="2000" spc="-5" dirty="0">
                <a:latin typeface="Calibri"/>
                <a:cs typeface="Calibri"/>
              </a:rPr>
              <a:t>adicionan </a:t>
            </a:r>
            <a:r>
              <a:rPr sz="2000" dirty="0">
                <a:latin typeface="Calibri"/>
                <a:cs typeface="Calibri"/>
              </a:rPr>
              <a:t>o </a:t>
            </a:r>
            <a:r>
              <a:rPr sz="2000" spc="-5" dirty="0">
                <a:latin typeface="Calibri"/>
                <a:cs typeface="Calibri"/>
              </a:rPr>
              <a:t>cambian condiciones </a:t>
            </a:r>
            <a:r>
              <a:rPr sz="2000" dirty="0">
                <a:latin typeface="Calibri"/>
                <a:cs typeface="Calibri"/>
              </a:rPr>
              <a:t>de </a:t>
            </a:r>
            <a:r>
              <a:rPr sz="2000" spc="5" dirty="0">
                <a:latin typeface="Calibri"/>
                <a:cs typeface="Calibri"/>
              </a:rPr>
              <a:t> </a:t>
            </a:r>
            <a:r>
              <a:rPr sz="2000" spc="-10" dirty="0">
                <a:latin typeface="Calibri"/>
                <a:cs typeface="Calibri"/>
              </a:rPr>
              <a:t>este,</a:t>
            </a:r>
            <a:r>
              <a:rPr sz="2000" spc="-15" dirty="0">
                <a:latin typeface="Calibri"/>
                <a:cs typeface="Calibri"/>
              </a:rPr>
              <a:t> </a:t>
            </a:r>
            <a:r>
              <a:rPr sz="2000" spc="-10" dirty="0">
                <a:latin typeface="Calibri"/>
                <a:cs typeface="Calibri"/>
              </a:rPr>
              <a:t>salvo</a:t>
            </a:r>
            <a:r>
              <a:rPr sz="2000" spc="15" dirty="0">
                <a:latin typeface="Calibri"/>
                <a:cs typeface="Calibri"/>
              </a:rPr>
              <a:t> </a:t>
            </a:r>
            <a:r>
              <a:rPr sz="2000" dirty="0">
                <a:latin typeface="Calibri"/>
                <a:cs typeface="Calibri"/>
              </a:rPr>
              <a:t>las</a:t>
            </a:r>
            <a:r>
              <a:rPr sz="2000" spc="-10" dirty="0">
                <a:latin typeface="Calibri"/>
                <a:cs typeface="Calibri"/>
              </a:rPr>
              <a:t> </a:t>
            </a:r>
            <a:r>
              <a:rPr sz="2000" dirty="0">
                <a:latin typeface="Calibri"/>
                <a:cs typeface="Calibri"/>
              </a:rPr>
              <a:t>cláusulas</a:t>
            </a:r>
            <a:r>
              <a:rPr sz="2000" spc="-15" dirty="0">
                <a:latin typeface="Calibri"/>
                <a:cs typeface="Calibri"/>
              </a:rPr>
              <a:t> </a:t>
            </a:r>
            <a:r>
              <a:rPr sz="2000" dirty="0">
                <a:latin typeface="Calibri"/>
                <a:cs typeface="Calibri"/>
              </a:rPr>
              <a:t>de</a:t>
            </a:r>
            <a:r>
              <a:rPr sz="2000" spc="-10" dirty="0">
                <a:latin typeface="Calibri"/>
                <a:cs typeface="Calibri"/>
              </a:rPr>
              <a:t> </a:t>
            </a:r>
            <a:r>
              <a:rPr sz="2000" spc="-5" dirty="0">
                <a:latin typeface="Calibri"/>
                <a:cs typeface="Calibri"/>
              </a:rPr>
              <a:t>valor</a:t>
            </a:r>
            <a:r>
              <a:rPr sz="2000" spc="-20" dirty="0">
                <a:latin typeface="Calibri"/>
                <a:cs typeface="Calibri"/>
              </a:rPr>
              <a:t> </a:t>
            </a:r>
            <a:r>
              <a:rPr sz="2000" dirty="0">
                <a:latin typeface="Calibri"/>
                <a:cs typeface="Calibri"/>
              </a:rPr>
              <a:t>y</a:t>
            </a:r>
            <a:r>
              <a:rPr sz="2000" spc="5" dirty="0">
                <a:latin typeface="Calibri"/>
                <a:cs typeface="Calibri"/>
              </a:rPr>
              <a:t> </a:t>
            </a:r>
            <a:r>
              <a:rPr sz="2000" spc="-10" dirty="0">
                <a:latin typeface="Calibri"/>
                <a:cs typeface="Calibri"/>
              </a:rPr>
              <a:t>plazo.</a:t>
            </a:r>
            <a:endParaRPr sz="2000">
              <a:latin typeface="Calibri"/>
              <a:cs typeface="Calibri"/>
            </a:endParaRPr>
          </a:p>
          <a:p>
            <a:pPr>
              <a:lnSpc>
                <a:spcPct val="100000"/>
              </a:lnSpc>
            </a:pPr>
            <a:endParaRPr sz="2000">
              <a:latin typeface="Calibri"/>
              <a:cs typeface="Calibri"/>
            </a:endParaRPr>
          </a:p>
          <a:p>
            <a:pPr>
              <a:lnSpc>
                <a:spcPct val="100000"/>
              </a:lnSpc>
              <a:spcBef>
                <a:spcPts val="20"/>
              </a:spcBef>
            </a:pPr>
            <a:endParaRPr sz="1500">
              <a:latin typeface="Calibri"/>
              <a:cs typeface="Calibri"/>
            </a:endParaRPr>
          </a:p>
          <a:p>
            <a:pPr marL="12700" marR="5080" algn="just">
              <a:lnSpc>
                <a:spcPct val="91700"/>
              </a:lnSpc>
            </a:pPr>
            <a:r>
              <a:rPr sz="2000" spc="-5" dirty="0">
                <a:latin typeface="Calibri"/>
                <a:cs typeface="Calibri"/>
              </a:rPr>
              <a:t>Cesión: </a:t>
            </a:r>
            <a:r>
              <a:rPr sz="2000" dirty="0">
                <a:latin typeface="Calibri"/>
                <a:cs typeface="Calibri"/>
              </a:rPr>
              <a:t>Es </a:t>
            </a:r>
            <a:r>
              <a:rPr sz="2000" spc="-5" dirty="0">
                <a:latin typeface="Calibri"/>
                <a:cs typeface="Calibri"/>
              </a:rPr>
              <a:t>una </a:t>
            </a:r>
            <a:r>
              <a:rPr sz="2000" spc="-15" dirty="0">
                <a:latin typeface="Calibri"/>
                <a:cs typeface="Calibri"/>
              </a:rPr>
              <a:t>transferencia </a:t>
            </a:r>
            <a:r>
              <a:rPr sz="2000" dirty="0">
                <a:latin typeface="Calibri"/>
                <a:cs typeface="Calibri"/>
              </a:rPr>
              <a:t>de </a:t>
            </a:r>
            <a:r>
              <a:rPr sz="2000" spc="-10" dirty="0">
                <a:latin typeface="Calibri"/>
                <a:cs typeface="Calibri"/>
              </a:rPr>
              <a:t>derechos </a:t>
            </a:r>
            <a:r>
              <a:rPr sz="2000" dirty="0">
                <a:latin typeface="Calibri"/>
                <a:cs typeface="Calibri"/>
              </a:rPr>
              <a:t>y </a:t>
            </a:r>
            <a:r>
              <a:rPr sz="2000" spc="-5" dirty="0">
                <a:latin typeface="Calibri"/>
                <a:cs typeface="Calibri"/>
              </a:rPr>
              <a:t>obligaciones del </a:t>
            </a:r>
            <a:r>
              <a:rPr sz="2000" spc="-15" dirty="0">
                <a:latin typeface="Calibri"/>
                <a:cs typeface="Calibri"/>
              </a:rPr>
              <a:t>contratista </a:t>
            </a:r>
            <a:r>
              <a:rPr sz="2000" dirty="0">
                <a:latin typeface="Calibri"/>
                <a:cs typeface="Calibri"/>
              </a:rPr>
              <a:t>a </a:t>
            </a:r>
            <a:r>
              <a:rPr sz="2000" spc="-5" dirty="0">
                <a:latin typeface="Calibri"/>
                <a:cs typeface="Calibri"/>
              </a:rPr>
              <a:t>una </a:t>
            </a:r>
            <a:r>
              <a:rPr sz="2000" spc="-20" dirty="0">
                <a:latin typeface="Calibri"/>
                <a:cs typeface="Calibri"/>
              </a:rPr>
              <a:t>tercera </a:t>
            </a:r>
            <a:r>
              <a:rPr sz="2000" spc="-10" dirty="0">
                <a:latin typeface="Calibri"/>
                <a:cs typeface="Calibri"/>
              </a:rPr>
              <a:t>persona </a:t>
            </a:r>
            <a:r>
              <a:rPr sz="2000" spc="-15" dirty="0">
                <a:latin typeface="Calibri"/>
                <a:cs typeface="Calibri"/>
              </a:rPr>
              <a:t>para </a:t>
            </a:r>
            <a:r>
              <a:rPr sz="2000" dirty="0">
                <a:latin typeface="Calibri"/>
                <a:cs typeface="Calibri"/>
              </a:rPr>
              <a:t>que </a:t>
            </a:r>
            <a:r>
              <a:rPr sz="2000" spc="-15" dirty="0">
                <a:latin typeface="Calibri"/>
                <a:cs typeface="Calibri"/>
              </a:rPr>
              <a:t>esta </a:t>
            </a:r>
            <a:r>
              <a:rPr sz="2000" spc="-10" dirty="0">
                <a:latin typeface="Calibri"/>
                <a:cs typeface="Calibri"/>
              </a:rPr>
              <a:t> </a:t>
            </a:r>
            <a:r>
              <a:rPr sz="2000" spc="-5" dirty="0">
                <a:latin typeface="Calibri"/>
                <a:cs typeface="Calibri"/>
              </a:rPr>
              <a:t>continúe </a:t>
            </a:r>
            <a:r>
              <a:rPr sz="2000" spc="-10" dirty="0">
                <a:latin typeface="Calibri"/>
                <a:cs typeface="Calibri"/>
              </a:rPr>
              <a:t>con la </a:t>
            </a:r>
            <a:r>
              <a:rPr sz="2000" spc="-5" dirty="0">
                <a:latin typeface="Calibri"/>
                <a:cs typeface="Calibri"/>
              </a:rPr>
              <a:t>ejecución del </a:t>
            </a:r>
            <a:r>
              <a:rPr sz="2000" spc="-15" dirty="0">
                <a:latin typeface="Calibri"/>
                <a:cs typeface="Calibri"/>
              </a:rPr>
              <a:t>contrato. </a:t>
            </a:r>
            <a:r>
              <a:rPr sz="2000" dirty="0">
                <a:latin typeface="Calibri"/>
                <a:cs typeface="Calibri"/>
              </a:rPr>
              <a:t>Es </a:t>
            </a:r>
            <a:r>
              <a:rPr sz="2000" spc="-10" dirty="0">
                <a:latin typeface="Calibri"/>
                <a:cs typeface="Calibri"/>
              </a:rPr>
              <a:t>importante </a:t>
            </a:r>
            <a:r>
              <a:rPr sz="2000" spc="-5" dirty="0">
                <a:latin typeface="Calibri"/>
                <a:cs typeface="Calibri"/>
              </a:rPr>
              <a:t>señalar que el </a:t>
            </a:r>
            <a:r>
              <a:rPr sz="2000" spc="-10" dirty="0">
                <a:latin typeface="Calibri"/>
                <a:cs typeface="Calibri"/>
              </a:rPr>
              <a:t>cesionario, </a:t>
            </a:r>
            <a:r>
              <a:rPr sz="2000" spc="-5" dirty="0">
                <a:latin typeface="Calibri"/>
                <a:cs typeface="Calibri"/>
              </a:rPr>
              <a:t>debe tener </a:t>
            </a:r>
            <a:r>
              <a:rPr sz="2000" dirty="0">
                <a:latin typeface="Calibri"/>
                <a:cs typeface="Calibri"/>
              </a:rPr>
              <a:t>los </a:t>
            </a:r>
            <a:r>
              <a:rPr sz="2000" spc="-10" dirty="0">
                <a:latin typeface="Calibri"/>
                <a:cs typeface="Calibri"/>
              </a:rPr>
              <a:t>requisitos </a:t>
            </a:r>
            <a:r>
              <a:rPr sz="2000" spc="-5" dirty="0">
                <a:latin typeface="Calibri"/>
                <a:cs typeface="Calibri"/>
              </a:rPr>
              <a:t> mínimos </a:t>
            </a:r>
            <a:r>
              <a:rPr sz="2000" spc="-10" dirty="0">
                <a:latin typeface="Calibri"/>
                <a:cs typeface="Calibri"/>
              </a:rPr>
              <a:t>exigidos </a:t>
            </a:r>
            <a:r>
              <a:rPr sz="2000" spc="-5" dirty="0">
                <a:latin typeface="Calibri"/>
                <a:cs typeface="Calibri"/>
              </a:rPr>
              <a:t>en el </a:t>
            </a:r>
            <a:r>
              <a:rPr sz="2000" spc="-10" dirty="0">
                <a:latin typeface="Calibri"/>
                <a:cs typeface="Calibri"/>
              </a:rPr>
              <a:t>proceso </a:t>
            </a:r>
            <a:r>
              <a:rPr sz="2000" dirty="0">
                <a:latin typeface="Calibri"/>
                <a:cs typeface="Calibri"/>
              </a:rPr>
              <a:t>de </a:t>
            </a:r>
            <a:r>
              <a:rPr sz="2000" spc="-5" dirty="0">
                <a:latin typeface="Calibri"/>
                <a:cs typeface="Calibri"/>
              </a:rPr>
              <a:t>selección </a:t>
            </a:r>
            <a:r>
              <a:rPr sz="2000" dirty="0">
                <a:latin typeface="Calibri"/>
                <a:cs typeface="Calibri"/>
              </a:rPr>
              <a:t>y </a:t>
            </a:r>
            <a:r>
              <a:rPr sz="2000" spc="-20" dirty="0">
                <a:latin typeface="Calibri"/>
                <a:cs typeface="Calibri"/>
              </a:rPr>
              <a:t>contrato </a:t>
            </a:r>
            <a:r>
              <a:rPr sz="2000" dirty="0">
                <a:latin typeface="Calibri"/>
                <a:cs typeface="Calibri"/>
              </a:rPr>
              <a:t>o </a:t>
            </a:r>
            <a:r>
              <a:rPr sz="2000" spc="-10" dirty="0">
                <a:latin typeface="Calibri"/>
                <a:cs typeface="Calibri"/>
              </a:rPr>
              <a:t>superiores </a:t>
            </a:r>
            <a:r>
              <a:rPr sz="2000" spc="-5" dirty="0">
                <a:latin typeface="Calibri"/>
                <a:cs typeface="Calibri"/>
              </a:rPr>
              <a:t>calidades </a:t>
            </a:r>
            <a:r>
              <a:rPr sz="2000" spc="5" dirty="0">
                <a:latin typeface="Calibri"/>
                <a:cs typeface="Calibri"/>
              </a:rPr>
              <a:t>que </a:t>
            </a:r>
            <a:r>
              <a:rPr sz="2000" spc="-5" dirty="0">
                <a:latin typeface="Calibri"/>
                <a:cs typeface="Calibri"/>
              </a:rPr>
              <a:t>el </a:t>
            </a:r>
            <a:r>
              <a:rPr sz="2000" spc="-10" dirty="0">
                <a:latin typeface="Calibri"/>
                <a:cs typeface="Calibri"/>
              </a:rPr>
              <a:t>cedente, </a:t>
            </a:r>
            <a:r>
              <a:rPr sz="2000" spc="-5" dirty="0">
                <a:latin typeface="Calibri"/>
                <a:cs typeface="Calibri"/>
              </a:rPr>
              <a:t>por lo </a:t>
            </a:r>
            <a:r>
              <a:rPr sz="2000" spc="-15" dirty="0">
                <a:latin typeface="Calibri"/>
                <a:cs typeface="Calibri"/>
              </a:rPr>
              <a:t>expuesto </a:t>
            </a:r>
            <a:r>
              <a:rPr sz="2000" spc="-10" dirty="0">
                <a:latin typeface="Calibri"/>
                <a:cs typeface="Calibri"/>
              </a:rPr>
              <a:t> </a:t>
            </a:r>
            <a:r>
              <a:rPr sz="2000" spc="-5" dirty="0">
                <a:latin typeface="Calibri"/>
                <a:cs typeface="Calibri"/>
              </a:rPr>
              <a:t>se </a:t>
            </a:r>
            <a:r>
              <a:rPr sz="2000" spc="-10" dirty="0">
                <a:latin typeface="Calibri"/>
                <a:cs typeface="Calibri"/>
              </a:rPr>
              <a:t>requiere</a:t>
            </a:r>
            <a:r>
              <a:rPr sz="2000" spc="-25" dirty="0">
                <a:latin typeface="Calibri"/>
                <a:cs typeface="Calibri"/>
              </a:rPr>
              <a:t> </a:t>
            </a:r>
            <a:r>
              <a:rPr sz="2000" spc="-5" dirty="0">
                <a:latin typeface="Calibri"/>
                <a:cs typeface="Calibri"/>
              </a:rPr>
              <a:t>autorización </a:t>
            </a:r>
            <a:r>
              <a:rPr sz="2000" dirty="0">
                <a:latin typeface="Calibri"/>
                <a:cs typeface="Calibri"/>
              </a:rPr>
              <a:t>de</a:t>
            </a:r>
            <a:r>
              <a:rPr sz="2000" spc="-10" dirty="0">
                <a:latin typeface="Calibri"/>
                <a:cs typeface="Calibri"/>
              </a:rPr>
              <a:t> </a:t>
            </a:r>
            <a:r>
              <a:rPr sz="2000" spc="-5" dirty="0">
                <a:latin typeface="Calibri"/>
                <a:cs typeface="Calibri"/>
              </a:rPr>
              <a:t>la</a:t>
            </a:r>
            <a:r>
              <a:rPr sz="2000" dirty="0">
                <a:latin typeface="Calibri"/>
                <a:cs typeface="Calibri"/>
              </a:rPr>
              <a:t> </a:t>
            </a:r>
            <a:r>
              <a:rPr sz="2000" spc="-5" dirty="0">
                <a:latin typeface="Calibri"/>
                <a:cs typeface="Calibri"/>
              </a:rPr>
              <a:t>Entidad.</a:t>
            </a:r>
            <a:endParaRPr sz="2000">
              <a:latin typeface="Calibri"/>
              <a:cs typeface="Calibri"/>
            </a:endParaRPr>
          </a:p>
          <a:p>
            <a:pPr>
              <a:lnSpc>
                <a:spcPct val="100000"/>
              </a:lnSpc>
            </a:pPr>
            <a:endParaRPr sz="2000">
              <a:latin typeface="Calibri"/>
              <a:cs typeface="Calibri"/>
            </a:endParaRPr>
          </a:p>
          <a:p>
            <a:pPr>
              <a:lnSpc>
                <a:spcPct val="100000"/>
              </a:lnSpc>
              <a:spcBef>
                <a:spcPts val="40"/>
              </a:spcBef>
            </a:pPr>
            <a:endParaRPr sz="1550">
              <a:latin typeface="Calibri"/>
              <a:cs typeface="Calibri"/>
            </a:endParaRPr>
          </a:p>
          <a:p>
            <a:pPr marL="12700" marR="5715" algn="just">
              <a:lnSpc>
                <a:spcPts val="2210"/>
              </a:lnSpc>
            </a:pPr>
            <a:r>
              <a:rPr sz="2000" spc="-5" dirty="0">
                <a:latin typeface="Calibri"/>
                <a:cs typeface="Calibri"/>
              </a:rPr>
              <a:t>Suspensión: Se </a:t>
            </a:r>
            <a:r>
              <a:rPr sz="2000" spc="-10" dirty="0">
                <a:latin typeface="Calibri"/>
                <a:cs typeface="Calibri"/>
              </a:rPr>
              <a:t>presenta </a:t>
            </a:r>
            <a:r>
              <a:rPr sz="2000" spc="-5" dirty="0">
                <a:latin typeface="Calibri"/>
                <a:cs typeface="Calibri"/>
              </a:rPr>
              <a:t>cuando </a:t>
            </a:r>
            <a:r>
              <a:rPr sz="2000" spc="-15" dirty="0">
                <a:latin typeface="Calibri"/>
                <a:cs typeface="Calibri"/>
              </a:rPr>
              <a:t>existen </a:t>
            </a:r>
            <a:r>
              <a:rPr sz="2000" dirty="0">
                <a:latin typeface="Calibri"/>
                <a:cs typeface="Calibri"/>
              </a:rPr>
              <a:t>situaciones de </a:t>
            </a:r>
            <a:r>
              <a:rPr sz="2000" spc="-10" dirty="0">
                <a:latin typeface="Calibri"/>
                <a:cs typeface="Calibri"/>
              </a:rPr>
              <a:t>fuerza </a:t>
            </a:r>
            <a:r>
              <a:rPr sz="2000" spc="-45" dirty="0">
                <a:latin typeface="Calibri"/>
                <a:cs typeface="Calibri"/>
              </a:rPr>
              <a:t>mayor, </a:t>
            </a:r>
            <a:r>
              <a:rPr sz="2000" spc="-5" dirty="0">
                <a:latin typeface="Calibri"/>
                <a:cs typeface="Calibri"/>
              </a:rPr>
              <a:t>caso </a:t>
            </a:r>
            <a:r>
              <a:rPr sz="2000" spc="-10" dirty="0">
                <a:latin typeface="Calibri"/>
                <a:cs typeface="Calibri"/>
              </a:rPr>
              <a:t>fortuito </a:t>
            </a:r>
            <a:r>
              <a:rPr sz="2000" dirty="0">
                <a:latin typeface="Calibri"/>
                <a:cs typeface="Calibri"/>
              </a:rPr>
              <a:t>o de </a:t>
            </a:r>
            <a:r>
              <a:rPr sz="2000" spc="-10" dirty="0">
                <a:latin typeface="Calibri"/>
                <a:cs typeface="Calibri"/>
              </a:rPr>
              <a:t>interés </a:t>
            </a:r>
            <a:r>
              <a:rPr sz="2000" spc="-5" dirty="0">
                <a:latin typeface="Calibri"/>
                <a:cs typeface="Calibri"/>
              </a:rPr>
              <a:t>público que </a:t>
            </a:r>
            <a:r>
              <a:rPr sz="2000" dirty="0">
                <a:latin typeface="Calibri"/>
                <a:cs typeface="Calibri"/>
              </a:rPr>
              <a:t> impiden</a:t>
            </a:r>
            <a:r>
              <a:rPr sz="2000" spc="-20" dirty="0">
                <a:latin typeface="Calibri"/>
                <a:cs typeface="Calibri"/>
              </a:rPr>
              <a:t> </a:t>
            </a:r>
            <a:r>
              <a:rPr sz="2000" spc="-10" dirty="0">
                <a:latin typeface="Calibri"/>
                <a:cs typeface="Calibri"/>
              </a:rPr>
              <a:t>temporalmente </a:t>
            </a:r>
            <a:r>
              <a:rPr sz="2000" dirty="0">
                <a:latin typeface="Calibri"/>
                <a:cs typeface="Calibri"/>
              </a:rPr>
              <a:t>cumplir</a:t>
            </a:r>
            <a:r>
              <a:rPr sz="2000" spc="-20" dirty="0">
                <a:latin typeface="Calibri"/>
                <a:cs typeface="Calibri"/>
              </a:rPr>
              <a:t> </a:t>
            </a:r>
            <a:r>
              <a:rPr sz="2000" spc="-5" dirty="0">
                <a:latin typeface="Calibri"/>
                <a:cs typeface="Calibri"/>
              </a:rPr>
              <a:t>el </a:t>
            </a:r>
            <a:r>
              <a:rPr sz="2000" spc="-10" dirty="0">
                <a:latin typeface="Calibri"/>
                <a:cs typeface="Calibri"/>
              </a:rPr>
              <a:t>objeto</a:t>
            </a:r>
            <a:r>
              <a:rPr sz="2000" spc="-5" dirty="0">
                <a:latin typeface="Calibri"/>
                <a:cs typeface="Calibri"/>
              </a:rPr>
              <a:t> del</a:t>
            </a:r>
            <a:r>
              <a:rPr sz="2000" spc="-10" dirty="0">
                <a:latin typeface="Calibri"/>
                <a:cs typeface="Calibri"/>
              </a:rPr>
              <a:t> </a:t>
            </a:r>
            <a:r>
              <a:rPr sz="2000" spc="-15" dirty="0">
                <a:latin typeface="Calibri"/>
                <a:cs typeface="Calibri"/>
              </a:rPr>
              <a:t>contrato.</a:t>
            </a:r>
            <a:endParaRPr sz="2000">
              <a:latin typeface="Calibri"/>
              <a:cs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object 2">
            <a:extLst>
              <a:ext uri="{FF2B5EF4-FFF2-40B4-BE49-F238E27FC236}">
                <a16:creationId xmlns:a16="http://schemas.microsoft.com/office/drawing/2014/main" id="{CB9038EB-6FAE-4267-6832-F044D5510333}"/>
              </a:ext>
            </a:extLst>
          </p:cNvPr>
          <p:cNvGrpSpPr/>
          <p:nvPr/>
        </p:nvGrpSpPr>
        <p:grpSpPr>
          <a:xfrm>
            <a:off x="7010400" y="-4809"/>
            <a:ext cx="11329670" cy="10287000"/>
            <a:chOff x="6958583" y="0"/>
            <a:chExt cx="11329670" cy="10287000"/>
          </a:xfrm>
        </p:grpSpPr>
        <p:sp>
          <p:nvSpPr>
            <p:cNvPr id="5" name="object 3">
              <a:extLst>
                <a:ext uri="{FF2B5EF4-FFF2-40B4-BE49-F238E27FC236}">
                  <a16:creationId xmlns:a16="http://schemas.microsoft.com/office/drawing/2014/main" id="{6A46F6BD-7959-EE71-0B8E-4175D94788F7}"/>
                </a:ext>
              </a:extLst>
            </p:cNvPr>
            <p:cNvSpPr/>
            <p:nvPr/>
          </p:nvSpPr>
          <p:spPr>
            <a:xfrm>
              <a:off x="6958583" y="0"/>
              <a:ext cx="11329670" cy="10287000"/>
            </a:xfrm>
            <a:custGeom>
              <a:avLst/>
              <a:gdLst/>
              <a:ahLst/>
              <a:cxnLst/>
              <a:rect l="l" t="t" r="r" b="b"/>
              <a:pathLst>
                <a:path w="11329669" h="10287000">
                  <a:moveTo>
                    <a:pt x="11329416" y="0"/>
                  </a:moveTo>
                  <a:lnTo>
                    <a:pt x="0" y="0"/>
                  </a:lnTo>
                  <a:lnTo>
                    <a:pt x="0" y="10287000"/>
                  </a:lnTo>
                  <a:lnTo>
                    <a:pt x="11329416" y="10287000"/>
                  </a:lnTo>
                  <a:lnTo>
                    <a:pt x="11329416" y="0"/>
                  </a:lnTo>
                  <a:close/>
                </a:path>
              </a:pathLst>
            </a:custGeom>
            <a:solidFill>
              <a:srgbClr val="C7C9C9"/>
            </a:solidFill>
          </p:spPr>
          <p:txBody>
            <a:bodyPr wrap="square" lIns="0" tIns="0" rIns="0" bIns="0" rtlCol="0"/>
            <a:lstStyle/>
            <a:p>
              <a:endParaRPr/>
            </a:p>
          </p:txBody>
        </p:sp>
        <p:pic>
          <p:nvPicPr>
            <p:cNvPr id="6" name="object 4">
              <a:extLst>
                <a:ext uri="{FF2B5EF4-FFF2-40B4-BE49-F238E27FC236}">
                  <a16:creationId xmlns:a16="http://schemas.microsoft.com/office/drawing/2014/main" id="{2897788C-3D43-B2C0-2A0C-DE5FC3E50F1C}"/>
                </a:ext>
              </a:extLst>
            </p:cNvPr>
            <p:cNvPicPr/>
            <p:nvPr/>
          </p:nvPicPr>
          <p:blipFill>
            <a:blip r:embed="rId2" cstate="print"/>
            <a:stretch>
              <a:fillRect/>
            </a:stretch>
          </p:blipFill>
          <p:spPr>
            <a:xfrm>
              <a:off x="7621523" y="790955"/>
              <a:ext cx="9998964" cy="8734044"/>
            </a:xfrm>
            <a:prstGeom prst="rect">
              <a:avLst/>
            </a:prstGeom>
          </p:spPr>
        </p:pic>
        <p:sp>
          <p:nvSpPr>
            <p:cNvPr id="7" name="object 5">
              <a:extLst>
                <a:ext uri="{FF2B5EF4-FFF2-40B4-BE49-F238E27FC236}">
                  <a16:creationId xmlns:a16="http://schemas.microsoft.com/office/drawing/2014/main" id="{8D76B55C-D67D-42E5-A236-3A921DE550FB}"/>
                </a:ext>
              </a:extLst>
            </p:cNvPr>
            <p:cNvSpPr/>
            <p:nvPr/>
          </p:nvSpPr>
          <p:spPr>
            <a:xfrm>
              <a:off x="7685531" y="804909"/>
              <a:ext cx="9875520" cy="8609330"/>
            </a:xfrm>
            <a:custGeom>
              <a:avLst/>
              <a:gdLst/>
              <a:ahLst/>
              <a:cxnLst/>
              <a:rect l="l" t="t" r="r" b="b"/>
              <a:pathLst>
                <a:path w="9875519" h="8609330">
                  <a:moveTo>
                    <a:pt x="9875520" y="0"/>
                  </a:moveTo>
                  <a:lnTo>
                    <a:pt x="0" y="0"/>
                  </a:lnTo>
                  <a:lnTo>
                    <a:pt x="0" y="8609076"/>
                  </a:lnTo>
                  <a:lnTo>
                    <a:pt x="9875520" y="8609076"/>
                  </a:lnTo>
                  <a:lnTo>
                    <a:pt x="9875520" y="0"/>
                  </a:lnTo>
                  <a:close/>
                </a:path>
              </a:pathLst>
            </a:custGeom>
            <a:solidFill>
              <a:srgbClr val="FFFFFF"/>
            </a:solidFill>
          </p:spPr>
          <p:txBody>
            <a:bodyPr wrap="square" lIns="0" tIns="0" rIns="0" bIns="0" rtlCol="0"/>
            <a:lstStyle/>
            <a:p>
              <a:endParaRPr/>
            </a:p>
          </p:txBody>
        </p:sp>
        <p:sp>
          <p:nvSpPr>
            <p:cNvPr id="8" name="object 6">
              <a:extLst>
                <a:ext uri="{FF2B5EF4-FFF2-40B4-BE49-F238E27FC236}">
                  <a16:creationId xmlns:a16="http://schemas.microsoft.com/office/drawing/2014/main" id="{C25B73EE-25D9-61C9-F8B0-08E6C40FEFF0}"/>
                </a:ext>
              </a:extLst>
            </p:cNvPr>
            <p:cNvSpPr/>
            <p:nvPr/>
          </p:nvSpPr>
          <p:spPr>
            <a:xfrm>
              <a:off x="7685531" y="836675"/>
              <a:ext cx="9875520" cy="8609330"/>
            </a:xfrm>
            <a:custGeom>
              <a:avLst/>
              <a:gdLst/>
              <a:ahLst/>
              <a:cxnLst/>
              <a:rect l="l" t="t" r="r" b="b"/>
              <a:pathLst>
                <a:path w="9875519" h="8609330">
                  <a:moveTo>
                    <a:pt x="0" y="8609076"/>
                  </a:moveTo>
                  <a:lnTo>
                    <a:pt x="9875520" y="8609076"/>
                  </a:lnTo>
                  <a:lnTo>
                    <a:pt x="9875520" y="0"/>
                  </a:lnTo>
                  <a:lnTo>
                    <a:pt x="0" y="0"/>
                  </a:lnTo>
                  <a:lnTo>
                    <a:pt x="0" y="8609076"/>
                  </a:lnTo>
                  <a:close/>
                </a:path>
              </a:pathLst>
            </a:custGeom>
            <a:ln w="9525">
              <a:solidFill>
                <a:srgbClr val="C7C9C9"/>
              </a:solidFill>
            </a:ln>
          </p:spPr>
          <p:txBody>
            <a:bodyPr wrap="square" lIns="0" tIns="0" rIns="0" bIns="0" rtlCol="0"/>
            <a:lstStyle/>
            <a:p>
              <a:endParaRPr/>
            </a:p>
          </p:txBody>
        </p:sp>
      </p:grpSp>
      <p:sp>
        <p:nvSpPr>
          <p:cNvPr id="9" name="object 10">
            <a:extLst>
              <a:ext uri="{FF2B5EF4-FFF2-40B4-BE49-F238E27FC236}">
                <a16:creationId xmlns:a16="http://schemas.microsoft.com/office/drawing/2014/main" id="{066C72D7-D368-7E4D-4A9E-E513E337A5FA}"/>
              </a:ext>
            </a:extLst>
          </p:cNvPr>
          <p:cNvSpPr txBox="1"/>
          <p:nvPr/>
        </p:nvSpPr>
        <p:spPr>
          <a:xfrm>
            <a:off x="645972" y="3163130"/>
            <a:ext cx="5615305" cy="3327449"/>
          </a:xfrm>
          <a:prstGeom prst="rect">
            <a:avLst/>
          </a:prstGeom>
        </p:spPr>
        <p:txBody>
          <a:bodyPr vert="horz" wrap="square" lIns="0" tIns="12065" rIns="0" bIns="0" rtlCol="0">
            <a:spAutoFit/>
          </a:bodyPr>
          <a:lstStyle/>
          <a:p>
            <a:pPr algn="ctr">
              <a:lnSpc>
                <a:spcPct val="107000"/>
              </a:lnSpc>
              <a:spcAft>
                <a:spcPts val="800"/>
              </a:spcAft>
            </a:pPr>
            <a:r>
              <a:rPr lang="es-CO" sz="3400" spc="-10" dirty="0">
                <a:solidFill>
                  <a:srgbClr val="6FAC46"/>
                </a:solidFill>
                <a:latin typeface="Calibri"/>
                <a:cs typeface="Calibri"/>
              </a:rPr>
              <a:t>MEDIDAS GENERALES PARA PREVENCION DAÑO ANTIJURIDICO – DECLARATORIA CONTRATO REALIDAD</a:t>
            </a:r>
          </a:p>
          <a:p>
            <a:pPr algn="ctr">
              <a:lnSpc>
                <a:spcPct val="107000"/>
              </a:lnSpc>
              <a:spcAft>
                <a:spcPts val="800"/>
              </a:spcAft>
            </a:pPr>
            <a:r>
              <a:rPr lang="es-CO" sz="2000" spc="-10" dirty="0">
                <a:solidFill>
                  <a:srgbClr val="6FAC46"/>
                </a:solidFill>
                <a:latin typeface="Calibri"/>
                <a:cs typeface="Calibri"/>
              </a:rPr>
              <a:t>Consejo de Estado - Sentencia de unificación - radicado 05001-23-33-000-2013-01143-01 (1317-2016) del nueve (9) de septiembre de dos mil veintiuno (2021)</a:t>
            </a:r>
          </a:p>
        </p:txBody>
      </p:sp>
      <p:sp>
        <p:nvSpPr>
          <p:cNvPr id="10" name="object 9">
            <a:extLst>
              <a:ext uri="{FF2B5EF4-FFF2-40B4-BE49-F238E27FC236}">
                <a16:creationId xmlns:a16="http://schemas.microsoft.com/office/drawing/2014/main" id="{E59C0980-1196-7A9F-EC14-DEF164CFC227}"/>
              </a:ext>
            </a:extLst>
          </p:cNvPr>
          <p:cNvSpPr txBox="1"/>
          <p:nvPr/>
        </p:nvSpPr>
        <p:spPr>
          <a:xfrm>
            <a:off x="8090027" y="1104900"/>
            <a:ext cx="9165590" cy="7768793"/>
          </a:xfrm>
          <a:prstGeom prst="rect">
            <a:avLst/>
          </a:prstGeom>
        </p:spPr>
        <p:txBody>
          <a:bodyPr vert="horz" wrap="square" lIns="0" tIns="12700" rIns="0" bIns="0" rtlCol="0">
            <a:spAutoFit/>
          </a:bodyPr>
          <a:lstStyle/>
          <a:p>
            <a:pPr marL="342900" marR="31115" lvl="0" indent="-342900" algn="just">
              <a:buFont typeface="Wingdings" panose="05000000000000000000" pitchFamily="2" charset="2"/>
              <a:buChar char=""/>
            </a:pPr>
            <a:r>
              <a:rPr lang="es-CO" sz="2400" dirty="0">
                <a:effectLst/>
                <a:latin typeface="Calibri" panose="020F0502020204030204" pitchFamily="34" charset="0"/>
                <a:ea typeface="Calibri" panose="020F0502020204030204" pitchFamily="34" charset="0"/>
                <a:cs typeface="Times New Roman" panose="02020603050405020304" pitchFamily="18" charset="0"/>
              </a:rPr>
              <a:t>Abstenerse en todo momento de emitir instrucciones, impartir órdenes, o solicitar el cumplimiento de actividades a personas cuya relación contractual con la entidad ha finiquitado, aún en los eventos en los que se requiera volver a contratar con la misma persona. </a:t>
            </a:r>
          </a:p>
          <a:p>
            <a:pPr marL="342900" marR="31115" lvl="0" indent="-342900" algn="just">
              <a:buFont typeface="Wingdings" panose="05000000000000000000" pitchFamily="2" charset="2"/>
              <a:buChar char=""/>
            </a:pPr>
            <a:r>
              <a:rPr lang="es-CO" sz="2400" dirty="0">
                <a:effectLst/>
                <a:latin typeface="Calibri" panose="020F0502020204030204" pitchFamily="34" charset="0"/>
                <a:ea typeface="Calibri" panose="020F0502020204030204" pitchFamily="34" charset="0"/>
                <a:cs typeface="Times New Roman" panose="02020603050405020304" pitchFamily="18" charset="0"/>
              </a:rPr>
              <a:t>Determinar objetos y obligaciones contractuales que den respuesta a la satisfacción de la necesidad planteada por la entidad en la justificación de los estudios previos, los cuales apuntan a suplir necesidades que surgen en pro del desarrollo de los planes y programas trazados en cumplimiento de la misionalidad de la Agencia</a:t>
            </a:r>
          </a:p>
          <a:p>
            <a:pPr marL="342900" marR="31115" lvl="0" indent="-342900" algn="just">
              <a:buFont typeface="Wingdings" panose="05000000000000000000" pitchFamily="2" charset="2"/>
              <a:buChar char=""/>
            </a:pPr>
            <a:r>
              <a:rPr lang="es-CO" sz="2400" dirty="0">
                <a:effectLst/>
                <a:latin typeface="Calibri" panose="020F0502020204030204" pitchFamily="34" charset="0"/>
                <a:ea typeface="Calibri" panose="020F0502020204030204" pitchFamily="34" charset="0"/>
                <a:cs typeface="Times New Roman" panose="02020603050405020304" pitchFamily="18" charset="0"/>
              </a:rPr>
              <a:t>Detallar el propósito de la suscripción del contrato a partir de la ejecución de actividades transitorias, es decir que son requeridas por un tiempo determinado.</a:t>
            </a:r>
          </a:p>
          <a:p>
            <a:pPr marL="342900" marR="31115" lvl="0" indent="-342900" algn="just">
              <a:buFont typeface="Wingdings" panose="05000000000000000000" pitchFamily="2" charset="2"/>
              <a:buChar char=""/>
            </a:pPr>
            <a:r>
              <a:rPr lang="es-CO" sz="2400" dirty="0">
                <a:effectLst/>
                <a:latin typeface="Calibri" panose="020F0502020204030204" pitchFamily="34" charset="0"/>
                <a:ea typeface="Calibri" panose="020F0502020204030204" pitchFamily="34" charset="0"/>
                <a:cs typeface="Times New Roman" panose="02020603050405020304" pitchFamily="18" charset="0"/>
              </a:rPr>
              <a:t>Revisar y ajustar los objetos y obligaciones contractuales, de modo que se evite la suscripción de contratos que desarrollen actividades de carácter permanente.</a:t>
            </a:r>
          </a:p>
          <a:p>
            <a:pPr marL="342900" marR="31115" lvl="0" indent="-342900" algn="just">
              <a:buFont typeface="Wingdings" panose="05000000000000000000" pitchFamily="2" charset="2"/>
              <a:buChar char=""/>
            </a:pPr>
            <a:r>
              <a:rPr lang="es-CO" sz="2400" dirty="0">
                <a:effectLst/>
                <a:latin typeface="Calibri" panose="020F0502020204030204" pitchFamily="34" charset="0"/>
                <a:ea typeface="Calibri" panose="020F0502020204030204" pitchFamily="34" charset="0"/>
                <a:cs typeface="Times New Roman" panose="02020603050405020304" pitchFamily="18" charset="0"/>
              </a:rPr>
              <a:t>Establecer obligaciones claras que no sean ambiguas y que correspondan a la necesidad identificada por la entidad y a la forma de satisfacerla.</a:t>
            </a:r>
          </a:p>
          <a:p>
            <a:pPr marL="342900" marR="31115" lvl="0" indent="-342900" algn="just">
              <a:buFont typeface="Wingdings" panose="05000000000000000000" pitchFamily="2" charset="2"/>
              <a:buChar char=""/>
            </a:pPr>
            <a:r>
              <a:rPr lang="es-CO" sz="2400" dirty="0">
                <a:effectLst/>
                <a:latin typeface="Calibri" panose="020F0502020204030204" pitchFamily="34" charset="0"/>
                <a:ea typeface="Calibri" panose="020F0502020204030204" pitchFamily="34" charset="0"/>
                <a:cs typeface="Times New Roman" panose="02020603050405020304" pitchFamily="18" charset="0"/>
              </a:rPr>
              <a:t>Establecer que las obligaciones a desarrollar correspondan a actividades ocasionales (por el tiempo de ejecución de un trabajo o de manera excepcional y temporal).</a:t>
            </a:r>
            <a:endParaRPr sz="2400" dirty="0">
              <a:latin typeface="Calibri"/>
              <a:cs typeface="Calibri"/>
            </a:endParaRPr>
          </a:p>
        </p:txBody>
      </p:sp>
    </p:spTree>
    <p:extLst>
      <p:ext uri="{BB962C8B-B14F-4D97-AF65-F5344CB8AC3E}">
        <p14:creationId xmlns:p14="http://schemas.microsoft.com/office/powerpoint/2010/main" val="11729094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object 2">
            <a:extLst>
              <a:ext uri="{FF2B5EF4-FFF2-40B4-BE49-F238E27FC236}">
                <a16:creationId xmlns:a16="http://schemas.microsoft.com/office/drawing/2014/main" id="{B454DC07-1807-C76F-A861-FCE18548537F}"/>
              </a:ext>
            </a:extLst>
          </p:cNvPr>
          <p:cNvGrpSpPr/>
          <p:nvPr/>
        </p:nvGrpSpPr>
        <p:grpSpPr>
          <a:xfrm>
            <a:off x="7010400" y="-4809"/>
            <a:ext cx="11329670" cy="10287000"/>
            <a:chOff x="6958583" y="0"/>
            <a:chExt cx="11329670" cy="10287000"/>
          </a:xfrm>
        </p:grpSpPr>
        <p:sp>
          <p:nvSpPr>
            <p:cNvPr id="5" name="object 3">
              <a:extLst>
                <a:ext uri="{FF2B5EF4-FFF2-40B4-BE49-F238E27FC236}">
                  <a16:creationId xmlns:a16="http://schemas.microsoft.com/office/drawing/2014/main" id="{365DD956-0BF2-E61B-9015-9F6E1B476D8F}"/>
                </a:ext>
              </a:extLst>
            </p:cNvPr>
            <p:cNvSpPr/>
            <p:nvPr/>
          </p:nvSpPr>
          <p:spPr>
            <a:xfrm>
              <a:off x="6958583" y="0"/>
              <a:ext cx="11329670" cy="10287000"/>
            </a:xfrm>
            <a:custGeom>
              <a:avLst/>
              <a:gdLst/>
              <a:ahLst/>
              <a:cxnLst/>
              <a:rect l="l" t="t" r="r" b="b"/>
              <a:pathLst>
                <a:path w="11329669" h="10287000">
                  <a:moveTo>
                    <a:pt x="11329416" y="0"/>
                  </a:moveTo>
                  <a:lnTo>
                    <a:pt x="0" y="0"/>
                  </a:lnTo>
                  <a:lnTo>
                    <a:pt x="0" y="10287000"/>
                  </a:lnTo>
                  <a:lnTo>
                    <a:pt x="11329416" y="10287000"/>
                  </a:lnTo>
                  <a:lnTo>
                    <a:pt x="11329416" y="0"/>
                  </a:lnTo>
                  <a:close/>
                </a:path>
              </a:pathLst>
            </a:custGeom>
            <a:solidFill>
              <a:srgbClr val="C7C9C9"/>
            </a:solidFill>
          </p:spPr>
          <p:txBody>
            <a:bodyPr wrap="square" lIns="0" tIns="0" rIns="0" bIns="0" rtlCol="0"/>
            <a:lstStyle/>
            <a:p>
              <a:endParaRPr/>
            </a:p>
          </p:txBody>
        </p:sp>
        <p:pic>
          <p:nvPicPr>
            <p:cNvPr id="6" name="object 4">
              <a:extLst>
                <a:ext uri="{FF2B5EF4-FFF2-40B4-BE49-F238E27FC236}">
                  <a16:creationId xmlns:a16="http://schemas.microsoft.com/office/drawing/2014/main" id="{DCF1E694-AFC8-A3F9-5A93-627BC4AA3A1E}"/>
                </a:ext>
              </a:extLst>
            </p:cNvPr>
            <p:cNvPicPr/>
            <p:nvPr/>
          </p:nvPicPr>
          <p:blipFill>
            <a:blip r:embed="rId2" cstate="print"/>
            <a:stretch>
              <a:fillRect/>
            </a:stretch>
          </p:blipFill>
          <p:spPr>
            <a:xfrm>
              <a:off x="7621523" y="790955"/>
              <a:ext cx="9998964" cy="8734044"/>
            </a:xfrm>
            <a:prstGeom prst="rect">
              <a:avLst/>
            </a:prstGeom>
          </p:spPr>
        </p:pic>
        <p:sp>
          <p:nvSpPr>
            <p:cNvPr id="7" name="object 5">
              <a:extLst>
                <a:ext uri="{FF2B5EF4-FFF2-40B4-BE49-F238E27FC236}">
                  <a16:creationId xmlns:a16="http://schemas.microsoft.com/office/drawing/2014/main" id="{851F9143-D96E-9EC2-71D0-EB8741489CF3}"/>
                </a:ext>
              </a:extLst>
            </p:cNvPr>
            <p:cNvSpPr/>
            <p:nvPr/>
          </p:nvSpPr>
          <p:spPr>
            <a:xfrm>
              <a:off x="7685531" y="804909"/>
              <a:ext cx="9875520" cy="8609330"/>
            </a:xfrm>
            <a:custGeom>
              <a:avLst/>
              <a:gdLst/>
              <a:ahLst/>
              <a:cxnLst/>
              <a:rect l="l" t="t" r="r" b="b"/>
              <a:pathLst>
                <a:path w="9875519" h="8609330">
                  <a:moveTo>
                    <a:pt x="9875520" y="0"/>
                  </a:moveTo>
                  <a:lnTo>
                    <a:pt x="0" y="0"/>
                  </a:lnTo>
                  <a:lnTo>
                    <a:pt x="0" y="8609076"/>
                  </a:lnTo>
                  <a:lnTo>
                    <a:pt x="9875520" y="8609076"/>
                  </a:lnTo>
                  <a:lnTo>
                    <a:pt x="9875520" y="0"/>
                  </a:lnTo>
                  <a:close/>
                </a:path>
              </a:pathLst>
            </a:custGeom>
            <a:solidFill>
              <a:srgbClr val="FFFFFF"/>
            </a:solidFill>
          </p:spPr>
          <p:txBody>
            <a:bodyPr wrap="square" lIns="0" tIns="0" rIns="0" bIns="0" rtlCol="0"/>
            <a:lstStyle/>
            <a:p>
              <a:endParaRPr/>
            </a:p>
          </p:txBody>
        </p:sp>
        <p:sp>
          <p:nvSpPr>
            <p:cNvPr id="8" name="object 6">
              <a:extLst>
                <a:ext uri="{FF2B5EF4-FFF2-40B4-BE49-F238E27FC236}">
                  <a16:creationId xmlns:a16="http://schemas.microsoft.com/office/drawing/2014/main" id="{4F3FD40C-568C-3E81-8A3F-95A5F4FCF4E0}"/>
                </a:ext>
              </a:extLst>
            </p:cNvPr>
            <p:cNvSpPr/>
            <p:nvPr/>
          </p:nvSpPr>
          <p:spPr>
            <a:xfrm>
              <a:off x="7685531" y="836675"/>
              <a:ext cx="9875520" cy="8609330"/>
            </a:xfrm>
            <a:custGeom>
              <a:avLst/>
              <a:gdLst/>
              <a:ahLst/>
              <a:cxnLst/>
              <a:rect l="l" t="t" r="r" b="b"/>
              <a:pathLst>
                <a:path w="9875519" h="8609330">
                  <a:moveTo>
                    <a:pt x="0" y="8609076"/>
                  </a:moveTo>
                  <a:lnTo>
                    <a:pt x="9875520" y="8609076"/>
                  </a:lnTo>
                  <a:lnTo>
                    <a:pt x="9875520" y="0"/>
                  </a:lnTo>
                  <a:lnTo>
                    <a:pt x="0" y="0"/>
                  </a:lnTo>
                  <a:lnTo>
                    <a:pt x="0" y="8609076"/>
                  </a:lnTo>
                  <a:close/>
                </a:path>
              </a:pathLst>
            </a:custGeom>
            <a:ln w="9525">
              <a:solidFill>
                <a:srgbClr val="C7C9C9"/>
              </a:solidFill>
            </a:ln>
          </p:spPr>
          <p:txBody>
            <a:bodyPr wrap="square" lIns="0" tIns="0" rIns="0" bIns="0" rtlCol="0"/>
            <a:lstStyle/>
            <a:p>
              <a:endParaRPr/>
            </a:p>
          </p:txBody>
        </p:sp>
      </p:grpSp>
      <p:sp>
        <p:nvSpPr>
          <p:cNvPr id="10" name="object 9">
            <a:extLst>
              <a:ext uri="{FF2B5EF4-FFF2-40B4-BE49-F238E27FC236}">
                <a16:creationId xmlns:a16="http://schemas.microsoft.com/office/drawing/2014/main" id="{AAD51B6B-8CE3-B003-9478-9AC3562E382C}"/>
              </a:ext>
            </a:extLst>
          </p:cNvPr>
          <p:cNvSpPr txBox="1"/>
          <p:nvPr/>
        </p:nvSpPr>
        <p:spPr>
          <a:xfrm>
            <a:off x="8090027" y="1104900"/>
            <a:ext cx="9165590" cy="8876789"/>
          </a:xfrm>
          <a:prstGeom prst="rect">
            <a:avLst/>
          </a:prstGeom>
        </p:spPr>
        <p:txBody>
          <a:bodyPr vert="horz" wrap="square" lIns="0" tIns="12700" rIns="0" bIns="0" rtlCol="0">
            <a:spAutoFit/>
          </a:bodyPr>
          <a:lstStyle/>
          <a:p>
            <a:pPr marL="342900" marR="31115" lvl="0" indent="-342900" algn="just">
              <a:buFont typeface="Wingdings" panose="05000000000000000000" pitchFamily="2" charset="2"/>
              <a:buChar char=""/>
            </a:pPr>
            <a:r>
              <a:rPr lang="es-CO" sz="2400" dirty="0">
                <a:effectLst/>
                <a:latin typeface="Calibri" panose="020F0502020204030204" pitchFamily="34" charset="0"/>
                <a:ea typeface="Calibri" panose="020F0502020204030204" pitchFamily="34" charset="0"/>
                <a:cs typeface="Times New Roman" panose="02020603050405020304" pitchFamily="18" charset="0"/>
              </a:rPr>
              <a:t>Revisar pertinencia de organizar al interior de las dependencias los plazos de ejecución de los contratos de prestación de servicios profesionales y de apoyo a la gestión, de modo que cada contrato inicie y finalice en fechas diferentes de forma GRADUAL, ello sin dejar de satisfacer las necesidades de la entidad.</a:t>
            </a:r>
          </a:p>
          <a:p>
            <a:pPr marL="342900" marR="31115" lvl="0" indent="-342900" algn="just">
              <a:buFont typeface="Wingdings" panose="05000000000000000000" pitchFamily="2" charset="2"/>
              <a:buChar char=""/>
            </a:pPr>
            <a:r>
              <a:rPr lang="es-CO" sz="2400" dirty="0">
                <a:effectLst/>
                <a:latin typeface="Calibri" panose="020F0502020204030204" pitchFamily="34" charset="0"/>
                <a:ea typeface="Calibri" panose="020F0502020204030204" pitchFamily="34" charset="0"/>
                <a:cs typeface="Times New Roman" panose="02020603050405020304" pitchFamily="18" charset="0"/>
              </a:rPr>
              <a:t>Establecer plazos de ejecución de conformidad con el periodo de tiempo requerido para dar cumplimiento al avance de metas propuesto en la vigencia fiscal armonizado con el principio de anualidad.</a:t>
            </a:r>
          </a:p>
          <a:p>
            <a:pPr marL="342900" lvl="0" indent="-342900" algn="just">
              <a:buFont typeface="Wingdings" panose="05000000000000000000" pitchFamily="2" charset="2"/>
              <a:buChar char=""/>
            </a:pPr>
            <a:r>
              <a:rPr lang="es-CO" sz="2400" dirty="0">
                <a:effectLst/>
                <a:latin typeface="Calibri" panose="020F0502020204030204" pitchFamily="34" charset="0"/>
                <a:ea typeface="Calibri" panose="020F0502020204030204" pitchFamily="34" charset="0"/>
                <a:cs typeface="Times New Roman" panose="02020603050405020304" pitchFamily="18" charset="0"/>
              </a:rPr>
              <a:t>Respecto del uso indiscriminado de contratos de prestación de servicios como práctica extendida, se recomienda a las dependencias verificar en la planeación, la pertinencia y efectiva necesidad de utilizar dicha modalidad de contratación de modo de no generar un abuso de esta figura contractual.</a:t>
            </a:r>
          </a:p>
          <a:p>
            <a:pPr marL="342900" lvl="0" indent="-342900" algn="just">
              <a:buFont typeface="Wingdings" panose="05000000000000000000" pitchFamily="2" charset="2"/>
              <a:buChar char=""/>
            </a:pPr>
            <a:r>
              <a:rPr lang="es-CO" sz="2400" dirty="0">
                <a:effectLst/>
                <a:latin typeface="Calibri" panose="020F0502020204030204" pitchFamily="34" charset="0"/>
                <a:ea typeface="Calibri" panose="020F0502020204030204" pitchFamily="34" charset="0"/>
                <a:cs typeface="Times New Roman" panose="02020603050405020304" pitchFamily="18" charset="0"/>
              </a:rPr>
              <a:t>La relación entre la Entidad y el contratista deberá regirse por lo establecido en virtud de la relación de coordinación entre las partes, establecida en los estudios previos y en el contrato, y su exigencia solo podrá hacerla quien haya sido designado como supervisor de este último.</a:t>
            </a:r>
          </a:p>
          <a:p>
            <a:pPr marL="342900" indent="-342900" algn="just">
              <a:buFont typeface="Wingdings" panose="05000000000000000000" pitchFamily="2" charset="2"/>
              <a:buChar char=""/>
            </a:pPr>
            <a:r>
              <a:rPr lang="es-CO" sz="2400" dirty="0">
                <a:effectLst/>
                <a:latin typeface="Calibri" panose="020F0502020204030204" pitchFamily="34" charset="0"/>
                <a:ea typeface="Calibri" panose="020F0502020204030204" pitchFamily="34" charset="0"/>
                <a:cs typeface="Times New Roman" panose="02020603050405020304" pitchFamily="18" charset="0"/>
              </a:rPr>
              <a:t>El contratista conserva un alto grado de autonomía para la ejecución de la labor encomendada. En consecuencia, no puede ser sujeto de una absoluta subordinación o dependencia</a:t>
            </a:r>
          </a:p>
          <a:p>
            <a:pPr lvl="0" algn="just"/>
            <a:endParaRPr lang="es-CO" sz="2400" dirty="0">
              <a:effectLst/>
              <a:latin typeface="Calibri" panose="020F0502020204030204" pitchFamily="34" charset="0"/>
              <a:ea typeface="Calibri" panose="020F0502020204030204" pitchFamily="34" charset="0"/>
              <a:cs typeface="Times New Roman" panose="02020603050405020304" pitchFamily="18" charset="0"/>
            </a:endParaRPr>
          </a:p>
          <a:p>
            <a:pPr marR="31115" lvl="0" algn="just"/>
            <a:endParaRPr sz="2400" dirty="0">
              <a:latin typeface="Calibri"/>
              <a:cs typeface="Calibri"/>
            </a:endParaRPr>
          </a:p>
        </p:txBody>
      </p:sp>
      <p:sp>
        <p:nvSpPr>
          <p:cNvPr id="11" name="object 10">
            <a:extLst>
              <a:ext uri="{FF2B5EF4-FFF2-40B4-BE49-F238E27FC236}">
                <a16:creationId xmlns:a16="http://schemas.microsoft.com/office/drawing/2014/main" id="{7C333B35-4003-F415-AFE1-4F2DC7EB3325}"/>
              </a:ext>
            </a:extLst>
          </p:cNvPr>
          <p:cNvSpPr txBox="1"/>
          <p:nvPr/>
        </p:nvSpPr>
        <p:spPr>
          <a:xfrm>
            <a:off x="645972" y="3163130"/>
            <a:ext cx="5615305" cy="3327449"/>
          </a:xfrm>
          <a:prstGeom prst="rect">
            <a:avLst/>
          </a:prstGeom>
        </p:spPr>
        <p:txBody>
          <a:bodyPr vert="horz" wrap="square" lIns="0" tIns="12065" rIns="0" bIns="0" rtlCol="0">
            <a:spAutoFit/>
          </a:bodyPr>
          <a:lstStyle/>
          <a:p>
            <a:pPr algn="ctr">
              <a:lnSpc>
                <a:spcPct val="107000"/>
              </a:lnSpc>
              <a:spcAft>
                <a:spcPts val="800"/>
              </a:spcAft>
            </a:pPr>
            <a:r>
              <a:rPr lang="es-CO" sz="3400" spc="-10" dirty="0">
                <a:solidFill>
                  <a:srgbClr val="6FAC46"/>
                </a:solidFill>
                <a:latin typeface="Calibri"/>
                <a:cs typeface="Calibri"/>
              </a:rPr>
              <a:t>MEDIDAS GENERALES PARA PREVENCION DAÑO ANTIJURIDICO – DECLARATORIA CONTRATO REALIDAD</a:t>
            </a:r>
          </a:p>
          <a:p>
            <a:pPr algn="ctr">
              <a:lnSpc>
                <a:spcPct val="107000"/>
              </a:lnSpc>
              <a:spcAft>
                <a:spcPts val="800"/>
              </a:spcAft>
            </a:pPr>
            <a:r>
              <a:rPr lang="es-CO" sz="2000" spc="-10" dirty="0">
                <a:solidFill>
                  <a:srgbClr val="6FAC46"/>
                </a:solidFill>
                <a:latin typeface="Calibri"/>
                <a:cs typeface="Calibri"/>
              </a:rPr>
              <a:t>Consejo de Estado - Sentencia de unificación - radicado 05001-23-33-000-2013-01143-01 (1317-2016) del nueve (9) de septiembre de dos mil veintiuno (2021)</a:t>
            </a:r>
          </a:p>
        </p:txBody>
      </p:sp>
    </p:spTree>
    <p:extLst>
      <p:ext uri="{BB962C8B-B14F-4D97-AF65-F5344CB8AC3E}">
        <p14:creationId xmlns:p14="http://schemas.microsoft.com/office/powerpoint/2010/main" val="16635315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object 2">
            <a:extLst>
              <a:ext uri="{FF2B5EF4-FFF2-40B4-BE49-F238E27FC236}">
                <a16:creationId xmlns:a16="http://schemas.microsoft.com/office/drawing/2014/main" id="{B454DC07-1807-C76F-A861-FCE18548537F}"/>
              </a:ext>
            </a:extLst>
          </p:cNvPr>
          <p:cNvGrpSpPr/>
          <p:nvPr/>
        </p:nvGrpSpPr>
        <p:grpSpPr>
          <a:xfrm>
            <a:off x="7010400" y="-4809"/>
            <a:ext cx="11329670" cy="10287000"/>
            <a:chOff x="6958583" y="0"/>
            <a:chExt cx="11329670" cy="10287000"/>
          </a:xfrm>
        </p:grpSpPr>
        <p:sp>
          <p:nvSpPr>
            <p:cNvPr id="5" name="object 3">
              <a:extLst>
                <a:ext uri="{FF2B5EF4-FFF2-40B4-BE49-F238E27FC236}">
                  <a16:creationId xmlns:a16="http://schemas.microsoft.com/office/drawing/2014/main" id="{365DD956-0BF2-E61B-9015-9F6E1B476D8F}"/>
                </a:ext>
              </a:extLst>
            </p:cNvPr>
            <p:cNvSpPr/>
            <p:nvPr/>
          </p:nvSpPr>
          <p:spPr>
            <a:xfrm>
              <a:off x="6958583" y="0"/>
              <a:ext cx="11329670" cy="10287000"/>
            </a:xfrm>
            <a:custGeom>
              <a:avLst/>
              <a:gdLst/>
              <a:ahLst/>
              <a:cxnLst/>
              <a:rect l="l" t="t" r="r" b="b"/>
              <a:pathLst>
                <a:path w="11329669" h="10287000">
                  <a:moveTo>
                    <a:pt x="11329416" y="0"/>
                  </a:moveTo>
                  <a:lnTo>
                    <a:pt x="0" y="0"/>
                  </a:lnTo>
                  <a:lnTo>
                    <a:pt x="0" y="10287000"/>
                  </a:lnTo>
                  <a:lnTo>
                    <a:pt x="11329416" y="10287000"/>
                  </a:lnTo>
                  <a:lnTo>
                    <a:pt x="11329416" y="0"/>
                  </a:lnTo>
                  <a:close/>
                </a:path>
              </a:pathLst>
            </a:custGeom>
            <a:solidFill>
              <a:srgbClr val="C7C9C9"/>
            </a:solidFill>
          </p:spPr>
          <p:txBody>
            <a:bodyPr wrap="square" lIns="0" tIns="0" rIns="0" bIns="0" rtlCol="0"/>
            <a:lstStyle/>
            <a:p>
              <a:endParaRPr/>
            </a:p>
          </p:txBody>
        </p:sp>
        <p:pic>
          <p:nvPicPr>
            <p:cNvPr id="6" name="object 4">
              <a:extLst>
                <a:ext uri="{FF2B5EF4-FFF2-40B4-BE49-F238E27FC236}">
                  <a16:creationId xmlns:a16="http://schemas.microsoft.com/office/drawing/2014/main" id="{DCF1E694-AFC8-A3F9-5A93-627BC4AA3A1E}"/>
                </a:ext>
              </a:extLst>
            </p:cNvPr>
            <p:cNvPicPr/>
            <p:nvPr/>
          </p:nvPicPr>
          <p:blipFill>
            <a:blip r:embed="rId2" cstate="print"/>
            <a:stretch>
              <a:fillRect/>
            </a:stretch>
          </p:blipFill>
          <p:spPr>
            <a:xfrm>
              <a:off x="7621523" y="790955"/>
              <a:ext cx="9998964" cy="8734044"/>
            </a:xfrm>
            <a:prstGeom prst="rect">
              <a:avLst/>
            </a:prstGeom>
          </p:spPr>
        </p:pic>
        <p:sp>
          <p:nvSpPr>
            <p:cNvPr id="7" name="object 5">
              <a:extLst>
                <a:ext uri="{FF2B5EF4-FFF2-40B4-BE49-F238E27FC236}">
                  <a16:creationId xmlns:a16="http://schemas.microsoft.com/office/drawing/2014/main" id="{851F9143-D96E-9EC2-71D0-EB8741489CF3}"/>
                </a:ext>
              </a:extLst>
            </p:cNvPr>
            <p:cNvSpPr/>
            <p:nvPr/>
          </p:nvSpPr>
          <p:spPr>
            <a:xfrm>
              <a:off x="7685531" y="804909"/>
              <a:ext cx="9875520" cy="8609330"/>
            </a:xfrm>
            <a:custGeom>
              <a:avLst/>
              <a:gdLst/>
              <a:ahLst/>
              <a:cxnLst/>
              <a:rect l="l" t="t" r="r" b="b"/>
              <a:pathLst>
                <a:path w="9875519" h="8609330">
                  <a:moveTo>
                    <a:pt x="9875520" y="0"/>
                  </a:moveTo>
                  <a:lnTo>
                    <a:pt x="0" y="0"/>
                  </a:lnTo>
                  <a:lnTo>
                    <a:pt x="0" y="8609076"/>
                  </a:lnTo>
                  <a:lnTo>
                    <a:pt x="9875520" y="8609076"/>
                  </a:lnTo>
                  <a:lnTo>
                    <a:pt x="9875520" y="0"/>
                  </a:lnTo>
                  <a:close/>
                </a:path>
              </a:pathLst>
            </a:custGeom>
            <a:solidFill>
              <a:srgbClr val="FFFFFF"/>
            </a:solidFill>
          </p:spPr>
          <p:txBody>
            <a:bodyPr wrap="square" lIns="0" tIns="0" rIns="0" bIns="0" rtlCol="0"/>
            <a:lstStyle/>
            <a:p>
              <a:endParaRPr/>
            </a:p>
          </p:txBody>
        </p:sp>
        <p:sp>
          <p:nvSpPr>
            <p:cNvPr id="8" name="object 6">
              <a:extLst>
                <a:ext uri="{FF2B5EF4-FFF2-40B4-BE49-F238E27FC236}">
                  <a16:creationId xmlns:a16="http://schemas.microsoft.com/office/drawing/2014/main" id="{4F3FD40C-568C-3E81-8A3F-95A5F4FCF4E0}"/>
                </a:ext>
              </a:extLst>
            </p:cNvPr>
            <p:cNvSpPr/>
            <p:nvPr/>
          </p:nvSpPr>
          <p:spPr>
            <a:xfrm>
              <a:off x="7685531" y="836675"/>
              <a:ext cx="9875520" cy="8609330"/>
            </a:xfrm>
            <a:custGeom>
              <a:avLst/>
              <a:gdLst/>
              <a:ahLst/>
              <a:cxnLst/>
              <a:rect l="l" t="t" r="r" b="b"/>
              <a:pathLst>
                <a:path w="9875519" h="8609330">
                  <a:moveTo>
                    <a:pt x="0" y="8609076"/>
                  </a:moveTo>
                  <a:lnTo>
                    <a:pt x="9875520" y="8609076"/>
                  </a:lnTo>
                  <a:lnTo>
                    <a:pt x="9875520" y="0"/>
                  </a:lnTo>
                  <a:lnTo>
                    <a:pt x="0" y="0"/>
                  </a:lnTo>
                  <a:lnTo>
                    <a:pt x="0" y="8609076"/>
                  </a:lnTo>
                  <a:close/>
                </a:path>
              </a:pathLst>
            </a:custGeom>
            <a:ln w="9525">
              <a:solidFill>
                <a:srgbClr val="C7C9C9"/>
              </a:solidFill>
            </a:ln>
          </p:spPr>
          <p:txBody>
            <a:bodyPr wrap="square" lIns="0" tIns="0" rIns="0" bIns="0" rtlCol="0"/>
            <a:lstStyle/>
            <a:p>
              <a:endParaRPr/>
            </a:p>
          </p:txBody>
        </p:sp>
      </p:grpSp>
      <p:sp>
        <p:nvSpPr>
          <p:cNvPr id="10" name="object 9">
            <a:extLst>
              <a:ext uri="{FF2B5EF4-FFF2-40B4-BE49-F238E27FC236}">
                <a16:creationId xmlns:a16="http://schemas.microsoft.com/office/drawing/2014/main" id="{AAD51B6B-8CE3-B003-9478-9AC3562E382C}"/>
              </a:ext>
            </a:extLst>
          </p:cNvPr>
          <p:cNvSpPr txBox="1"/>
          <p:nvPr/>
        </p:nvSpPr>
        <p:spPr>
          <a:xfrm>
            <a:off x="8090027" y="1104900"/>
            <a:ext cx="9165590" cy="5552802"/>
          </a:xfrm>
          <a:prstGeom prst="rect">
            <a:avLst/>
          </a:prstGeom>
        </p:spPr>
        <p:txBody>
          <a:bodyPr vert="horz" wrap="square" lIns="0" tIns="12700" rIns="0" bIns="0" rtlCol="0">
            <a:spAutoFit/>
          </a:bodyPr>
          <a:lstStyle/>
          <a:p>
            <a:pPr marL="342900" lvl="0" indent="-342900">
              <a:buFont typeface="Wingdings" panose="05000000000000000000" pitchFamily="2" charset="2"/>
              <a:buChar char=""/>
            </a:pPr>
            <a:r>
              <a:rPr lang="es-CO" sz="2400" dirty="0">
                <a:effectLst/>
                <a:latin typeface="+mj-lt"/>
                <a:ea typeface="Calibri" panose="020F0502020204030204" pitchFamily="34" charset="0"/>
                <a:cs typeface="Times New Roman" panose="02020603050405020304" pitchFamily="18" charset="0"/>
              </a:rPr>
              <a:t>En caso de requerir fijar un horario para la prestación del servicio, éste debe conciliarse de común acuerdo, teniendo en cuenta la naturaleza civil y comercial que regulan el contrato principal.</a:t>
            </a:r>
          </a:p>
          <a:p>
            <a:pPr marL="342900" lvl="0" indent="-342900" algn="just">
              <a:buFont typeface="Wingdings" panose="05000000000000000000" pitchFamily="2" charset="2"/>
              <a:buChar char=""/>
            </a:pPr>
            <a:r>
              <a:rPr lang="es-CO" sz="2400" dirty="0">
                <a:effectLst/>
                <a:latin typeface="+mj-lt"/>
                <a:ea typeface="Calibri" panose="020F0502020204030204" pitchFamily="34" charset="0"/>
                <a:cs typeface="Times New Roman" panose="02020603050405020304" pitchFamily="18" charset="0"/>
              </a:rPr>
              <a:t>Debe tenerse en cuenta que el establecimiento o imposición de jornadas para la ejecución de obligaciones contractuales al contratista no implica, necesariamente, que exista subordinación laboral y, por consiguiente, que la relación contractual sea simulada. Así, ciertas actividades de la Administración (atención al público, servicios de urgencia en el sector salud o vigilancia, etc.) necesariamente requieren la incorporación de jornadas y de turnos para atenderlas</a:t>
            </a:r>
          </a:p>
          <a:p>
            <a:pPr marL="342900" marR="31115" lvl="0" indent="-342900" algn="just">
              <a:buFont typeface="Wingdings" panose="05000000000000000000" pitchFamily="2" charset="2"/>
              <a:buChar char=""/>
            </a:pPr>
            <a:r>
              <a:rPr lang="es-CO" sz="2400" dirty="0">
                <a:effectLst/>
                <a:latin typeface="+mj-lt"/>
                <a:ea typeface="Calibri" panose="020F0502020204030204" pitchFamily="34" charset="0"/>
                <a:cs typeface="Times New Roman" panose="02020603050405020304" pitchFamily="18" charset="0"/>
              </a:rPr>
              <a:t>Evitar exigirle al contratista la participación obligatoria en capacitaciones o eventos que no se encuentren estipulados en el contrato de prestación de servicios.</a:t>
            </a:r>
          </a:p>
          <a:p>
            <a:pPr lvl="0" algn="just"/>
            <a:endParaRPr lang="es-CO" sz="2400" dirty="0">
              <a:effectLst/>
              <a:latin typeface="Calibri" panose="020F0502020204030204" pitchFamily="34" charset="0"/>
              <a:ea typeface="Calibri" panose="020F0502020204030204" pitchFamily="34" charset="0"/>
              <a:cs typeface="Times New Roman" panose="02020603050405020304" pitchFamily="18" charset="0"/>
            </a:endParaRPr>
          </a:p>
          <a:p>
            <a:pPr marR="31115" lvl="0" algn="just"/>
            <a:endParaRPr sz="2400" dirty="0">
              <a:latin typeface="Calibri"/>
              <a:cs typeface="Calibri"/>
            </a:endParaRPr>
          </a:p>
        </p:txBody>
      </p:sp>
      <p:sp>
        <p:nvSpPr>
          <p:cNvPr id="2" name="object 10">
            <a:extLst>
              <a:ext uri="{FF2B5EF4-FFF2-40B4-BE49-F238E27FC236}">
                <a16:creationId xmlns:a16="http://schemas.microsoft.com/office/drawing/2014/main" id="{893E2335-3B75-9EFD-DB03-97CF07A88FBC}"/>
              </a:ext>
            </a:extLst>
          </p:cNvPr>
          <p:cNvSpPr txBox="1"/>
          <p:nvPr/>
        </p:nvSpPr>
        <p:spPr>
          <a:xfrm>
            <a:off x="645972" y="3163130"/>
            <a:ext cx="5615305" cy="3327449"/>
          </a:xfrm>
          <a:prstGeom prst="rect">
            <a:avLst/>
          </a:prstGeom>
        </p:spPr>
        <p:txBody>
          <a:bodyPr vert="horz" wrap="square" lIns="0" tIns="12065" rIns="0" bIns="0" rtlCol="0">
            <a:spAutoFit/>
          </a:bodyPr>
          <a:lstStyle/>
          <a:p>
            <a:pPr algn="ctr">
              <a:lnSpc>
                <a:spcPct val="107000"/>
              </a:lnSpc>
              <a:spcAft>
                <a:spcPts val="800"/>
              </a:spcAft>
            </a:pPr>
            <a:r>
              <a:rPr lang="es-CO" sz="3400" spc="-10" dirty="0">
                <a:solidFill>
                  <a:srgbClr val="6FAC46"/>
                </a:solidFill>
                <a:latin typeface="Calibri"/>
                <a:cs typeface="Calibri"/>
              </a:rPr>
              <a:t>MEDIDAS GENERALES PARA PREVENCION DAÑO ANTIJURIDICO – DECLARATORIA CONTRATO REALIDAD</a:t>
            </a:r>
          </a:p>
          <a:p>
            <a:pPr algn="ctr">
              <a:lnSpc>
                <a:spcPct val="107000"/>
              </a:lnSpc>
              <a:spcAft>
                <a:spcPts val="800"/>
              </a:spcAft>
            </a:pPr>
            <a:r>
              <a:rPr lang="es-CO" sz="2000" spc="-10" dirty="0">
                <a:solidFill>
                  <a:srgbClr val="6FAC46"/>
                </a:solidFill>
                <a:latin typeface="Calibri"/>
                <a:cs typeface="Calibri"/>
              </a:rPr>
              <a:t>Consejo de Estado - Sentencia de unificación - radicado 05001-23-33-000-2013-01143-01 (1317-2016) del nueve (9) de septiembre de dos mil veintiuno (2021)</a:t>
            </a:r>
          </a:p>
        </p:txBody>
      </p:sp>
    </p:spTree>
    <p:extLst>
      <p:ext uri="{BB962C8B-B14F-4D97-AF65-F5344CB8AC3E}">
        <p14:creationId xmlns:p14="http://schemas.microsoft.com/office/powerpoint/2010/main" val="27285411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object 2">
            <a:extLst>
              <a:ext uri="{FF2B5EF4-FFF2-40B4-BE49-F238E27FC236}">
                <a16:creationId xmlns:a16="http://schemas.microsoft.com/office/drawing/2014/main" id="{B454DC07-1807-C76F-A861-FCE18548537F}"/>
              </a:ext>
            </a:extLst>
          </p:cNvPr>
          <p:cNvGrpSpPr/>
          <p:nvPr/>
        </p:nvGrpSpPr>
        <p:grpSpPr>
          <a:xfrm>
            <a:off x="7086600" y="0"/>
            <a:ext cx="11329670" cy="10287000"/>
            <a:chOff x="6958583" y="0"/>
            <a:chExt cx="11329670" cy="10287000"/>
          </a:xfrm>
        </p:grpSpPr>
        <p:sp>
          <p:nvSpPr>
            <p:cNvPr id="5" name="object 3">
              <a:extLst>
                <a:ext uri="{FF2B5EF4-FFF2-40B4-BE49-F238E27FC236}">
                  <a16:creationId xmlns:a16="http://schemas.microsoft.com/office/drawing/2014/main" id="{365DD956-0BF2-E61B-9015-9F6E1B476D8F}"/>
                </a:ext>
              </a:extLst>
            </p:cNvPr>
            <p:cNvSpPr/>
            <p:nvPr/>
          </p:nvSpPr>
          <p:spPr>
            <a:xfrm>
              <a:off x="6958583" y="0"/>
              <a:ext cx="11329670" cy="10287000"/>
            </a:xfrm>
            <a:custGeom>
              <a:avLst/>
              <a:gdLst/>
              <a:ahLst/>
              <a:cxnLst/>
              <a:rect l="l" t="t" r="r" b="b"/>
              <a:pathLst>
                <a:path w="11329669" h="10287000">
                  <a:moveTo>
                    <a:pt x="11329416" y="0"/>
                  </a:moveTo>
                  <a:lnTo>
                    <a:pt x="0" y="0"/>
                  </a:lnTo>
                  <a:lnTo>
                    <a:pt x="0" y="10287000"/>
                  </a:lnTo>
                  <a:lnTo>
                    <a:pt x="11329416" y="10287000"/>
                  </a:lnTo>
                  <a:lnTo>
                    <a:pt x="11329416" y="0"/>
                  </a:lnTo>
                  <a:close/>
                </a:path>
              </a:pathLst>
            </a:custGeom>
            <a:solidFill>
              <a:srgbClr val="C7C9C9"/>
            </a:solidFill>
          </p:spPr>
          <p:txBody>
            <a:bodyPr wrap="square" lIns="0" tIns="0" rIns="0" bIns="0" rtlCol="0"/>
            <a:lstStyle/>
            <a:p>
              <a:endParaRPr/>
            </a:p>
          </p:txBody>
        </p:sp>
        <p:pic>
          <p:nvPicPr>
            <p:cNvPr id="6" name="object 4">
              <a:extLst>
                <a:ext uri="{FF2B5EF4-FFF2-40B4-BE49-F238E27FC236}">
                  <a16:creationId xmlns:a16="http://schemas.microsoft.com/office/drawing/2014/main" id="{DCF1E694-AFC8-A3F9-5A93-627BC4AA3A1E}"/>
                </a:ext>
              </a:extLst>
            </p:cNvPr>
            <p:cNvPicPr/>
            <p:nvPr/>
          </p:nvPicPr>
          <p:blipFill>
            <a:blip r:embed="rId2" cstate="print"/>
            <a:stretch>
              <a:fillRect/>
            </a:stretch>
          </p:blipFill>
          <p:spPr>
            <a:xfrm>
              <a:off x="7621523" y="790955"/>
              <a:ext cx="9998964" cy="8734044"/>
            </a:xfrm>
            <a:prstGeom prst="rect">
              <a:avLst/>
            </a:prstGeom>
          </p:spPr>
        </p:pic>
        <p:sp>
          <p:nvSpPr>
            <p:cNvPr id="7" name="object 5">
              <a:extLst>
                <a:ext uri="{FF2B5EF4-FFF2-40B4-BE49-F238E27FC236}">
                  <a16:creationId xmlns:a16="http://schemas.microsoft.com/office/drawing/2014/main" id="{851F9143-D96E-9EC2-71D0-EB8741489CF3}"/>
                </a:ext>
              </a:extLst>
            </p:cNvPr>
            <p:cNvSpPr/>
            <p:nvPr/>
          </p:nvSpPr>
          <p:spPr>
            <a:xfrm>
              <a:off x="7685531" y="804909"/>
              <a:ext cx="9875520" cy="8609330"/>
            </a:xfrm>
            <a:custGeom>
              <a:avLst/>
              <a:gdLst/>
              <a:ahLst/>
              <a:cxnLst/>
              <a:rect l="l" t="t" r="r" b="b"/>
              <a:pathLst>
                <a:path w="9875519" h="8609330">
                  <a:moveTo>
                    <a:pt x="9875520" y="0"/>
                  </a:moveTo>
                  <a:lnTo>
                    <a:pt x="0" y="0"/>
                  </a:lnTo>
                  <a:lnTo>
                    <a:pt x="0" y="8609076"/>
                  </a:lnTo>
                  <a:lnTo>
                    <a:pt x="9875520" y="8609076"/>
                  </a:lnTo>
                  <a:lnTo>
                    <a:pt x="9875520" y="0"/>
                  </a:lnTo>
                  <a:close/>
                </a:path>
              </a:pathLst>
            </a:custGeom>
            <a:solidFill>
              <a:srgbClr val="FFFFFF"/>
            </a:solidFill>
          </p:spPr>
          <p:txBody>
            <a:bodyPr wrap="square" lIns="0" tIns="0" rIns="0" bIns="0" rtlCol="0"/>
            <a:lstStyle/>
            <a:p>
              <a:endParaRPr/>
            </a:p>
          </p:txBody>
        </p:sp>
        <p:sp>
          <p:nvSpPr>
            <p:cNvPr id="8" name="object 6">
              <a:extLst>
                <a:ext uri="{FF2B5EF4-FFF2-40B4-BE49-F238E27FC236}">
                  <a16:creationId xmlns:a16="http://schemas.microsoft.com/office/drawing/2014/main" id="{4F3FD40C-568C-3E81-8A3F-95A5F4FCF4E0}"/>
                </a:ext>
              </a:extLst>
            </p:cNvPr>
            <p:cNvSpPr/>
            <p:nvPr/>
          </p:nvSpPr>
          <p:spPr>
            <a:xfrm>
              <a:off x="7685531" y="836675"/>
              <a:ext cx="9875520" cy="8609330"/>
            </a:xfrm>
            <a:custGeom>
              <a:avLst/>
              <a:gdLst/>
              <a:ahLst/>
              <a:cxnLst/>
              <a:rect l="l" t="t" r="r" b="b"/>
              <a:pathLst>
                <a:path w="9875519" h="8609330">
                  <a:moveTo>
                    <a:pt x="0" y="8609076"/>
                  </a:moveTo>
                  <a:lnTo>
                    <a:pt x="9875520" y="8609076"/>
                  </a:lnTo>
                  <a:lnTo>
                    <a:pt x="9875520" y="0"/>
                  </a:lnTo>
                  <a:lnTo>
                    <a:pt x="0" y="0"/>
                  </a:lnTo>
                  <a:lnTo>
                    <a:pt x="0" y="8609076"/>
                  </a:lnTo>
                  <a:close/>
                </a:path>
              </a:pathLst>
            </a:custGeom>
            <a:ln w="9525">
              <a:solidFill>
                <a:srgbClr val="C7C9C9"/>
              </a:solidFill>
            </a:ln>
          </p:spPr>
          <p:txBody>
            <a:bodyPr wrap="square" lIns="0" tIns="0" rIns="0" bIns="0" rtlCol="0"/>
            <a:lstStyle/>
            <a:p>
              <a:endParaRPr/>
            </a:p>
          </p:txBody>
        </p:sp>
      </p:grpSp>
      <p:sp>
        <p:nvSpPr>
          <p:cNvPr id="9" name="object 10">
            <a:extLst>
              <a:ext uri="{FF2B5EF4-FFF2-40B4-BE49-F238E27FC236}">
                <a16:creationId xmlns:a16="http://schemas.microsoft.com/office/drawing/2014/main" id="{4EEE73FF-0130-89B6-228B-EE3B4C779E6F}"/>
              </a:ext>
            </a:extLst>
          </p:cNvPr>
          <p:cNvSpPr txBox="1"/>
          <p:nvPr/>
        </p:nvSpPr>
        <p:spPr>
          <a:xfrm>
            <a:off x="645972" y="3163130"/>
            <a:ext cx="6135828" cy="3199530"/>
          </a:xfrm>
          <a:prstGeom prst="rect">
            <a:avLst/>
          </a:prstGeom>
        </p:spPr>
        <p:txBody>
          <a:bodyPr vert="horz" wrap="square" lIns="0" tIns="12065" rIns="0" bIns="0" rtlCol="0">
            <a:spAutoFit/>
          </a:bodyPr>
          <a:lstStyle/>
          <a:p>
            <a:pPr algn="ctr">
              <a:lnSpc>
                <a:spcPct val="107000"/>
              </a:lnSpc>
              <a:spcAft>
                <a:spcPts val="800"/>
              </a:spcAft>
            </a:pPr>
            <a:r>
              <a:rPr lang="es-CO" sz="3400" spc="-10" dirty="0">
                <a:solidFill>
                  <a:srgbClr val="6FAC46"/>
                </a:solidFill>
                <a:latin typeface="Calibri"/>
                <a:cs typeface="Calibri"/>
              </a:rPr>
              <a:t>CONCEPTO C-1356 DE 2023 COLOMBIA COMPRA EFICIENTE DE FECHA 25 DE MAYO DE 2023.</a:t>
            </a:r>
          </a:p>
          <a:p>
            <a:pPr>
              <a:lnSpc>
                <a:spcPct val="107000"/>
              </a:lnSpc>
              <a:spcAft>
                <a:spcPts val="800"/>
              </a:spcAft>
            </a:pPr>
            <a:r>
              <a:rPr lang="es-CO" sz="2000" spc="-10" dirty="0">
                <a:solidFill>
                  <a:srgbClr val="6FAC46"/>
                </a:solidFill>
                <a:latin typeface="Calibri"/>
                <a:cs typeface="Calibri"/>
              </a:rPr>
              <a:t>CONTRATO DE PRESTACION DE SERVICIOS/ ESTABILIDAD OCUPACIONAL REFORZADA DE PERSONAS EN SITUACIÓN DE DEBILIDAD MANIFIESTA POR RAZONES DE SALUD.</a:t>
            </a:r>
          </a:p>
          <a:p>
            <a:pPr algn="ctr">
              <a:lnSpc>
                <a:spcPct val="107000"/>
              </a:lnSpc>
              <a:spcAft>
                <a:spcPts val="800"/>
              </a:spcAft>
            </a:pPr>
            <a:endParaRPr lang="es-CO" sz="2000" spc="-10" dirty="0">
              <a:solidFill>
                <a:srgbClr val="6FAC46"/>
              </a:solidFill>
              <a:latin typeface="Calibri"/>
              <a:cs typeface="Calibri"/>
            </a:endParaRPr>
          </a:p>
        </p:txBody>
      </p:sp>
      <p:sp>
        <p:nvSpPr>
          <p:cNvPr id="10" name="object 9">
            <a:extLst>
              <a:ext uri="{FF2B5EF4-FFF2-40B4-BE49-F238E27FC236}">
                <a16:creationId xmlns:a16="http://schemas.microsoft.com/office/drawing/2014/main" id="{AAD51B6B-8CE3-B003-9478-9AC3562E382C}"/>
              </a:ext>
            </a:extLst>
          </p:cNvPr>
          <p:cNvSpPr txBox="1"/>
          <p:nvPr/>
        </p:nvSpPr>
        <p:spPr>
          <a:xfrm>
            <a:off x="8090027" y="1104900"/>
            <a:ext cx="9165590" cy="8280857"/>
          </a:xfrm>
          <a:prstGeom prst="rect">
            <a:avLst/>
          </a:prstGeom>
        </p:spPr>
        <p:txBody>
          <a:bodyPr vert="horz" wrap="square" lIns="0" tIns="12700" rIns="0" bIns="0" rtlCol="0">
            <a:spAutoFit/>
          </a:bodyPr>
          <a:lstStyle/>
          <a:p>
            <a:pPr>
              <a:lnSpc>
                <a:spcPct val="107000"/>
              </a:lnSpc>
              <a:spcAft>
                <a:spcPts val="800"/>
              </a:spcAft>
            </a:pPr>
            <a:r>
              <a:rPr lang="es-CO" sz="2300" i="1" dirty="0">
                <a:effectLst/>
                <a:latin typeface="+mj-lt"/>
                <a:ea typeface="Calibri" panose="020F0502020204030204" pitchFamily="34" charset="0"/>
                <a:cs typeface="Times New Roman" panose="02020603050405020304" pitchFamily="18" charset="0"/>
              </a:rPr>
              <a:t>La sentencia de unificación SU-380 del 3 de noviembre de 2021 dispuso:</a:t>
            </a:r>
            <a:endParaRPr lang="es-CO" sz="2300" dirty="0">
              <a:effectLst/>
              <a:latin typeface="+mj-lt"/>
              <a:ea typeface="Calibri" panose="020F0502020204030204" pitchFamily="34" charset="0"/>
              <a:cs typeface="Times New Roman" panose="02020603050405020304" pitchFamily="18" charset="0"/>
            </a:endParaRPr>
          </a:p>
          <a:p>
            <a:pPr marL="449580" indent="28575" algn="just"/>
            <a:r>
              <a:rPr lang="es-ES" sz="2300" i="1" dirty="0">
                <a:effectLst/>
                <a:latin typeface="+mj-lt"/>
                <a:ea typeface="Arial MT"/>
                <a:cs typeface="Arial MT"/>
              </a:rPr>
              <a:t>“(i) la estabilidad laboral reforzada tiene fundamento constitucional en los mandatos de no discriminación, solidaridad social, integración de las personas en situación de discapacidad y estabilidad en el empleo; </a:t>
            </a:r>
            <a:endParaRPr lang="es-CO" sz="2300" dirty="0">
              <a:effectLst/>
              <a:latin typeface="+mj-lt"/>
              <a:ea typeface="Arial MT"/>
              <a:cs typeface="Arial MT"/>
            </a:endParaRPr>
          </a:p>
          <a:p>
            <a:pPr marL="449580" indent="28575" algn="just"/>
            <a:r>
              <a:rPr lang="es-ES" sz="2300" i="1" dirty="0">
                <a:effectLst/>
                <a:latin typeface="+mj-lt"/>
                <a:ea typeface="Arial MT"/>
                <a:cs typeface="Arial MT"/>
              </a:rPr>
              <a:t>(</a:t>
            </a:r>
            <a:r>
              <a:rPr lang="es-ES" sz="2300" i="1" dirty="0" err="1">
                <a:effectLst/>
                <a:latin typeface="+mj-lt"/>
                <a:ea typeface="Arial MT"/>
                <a:cs typeface="Arial MT"/>
              </a:rPr>
              <a:t>ii</a:t>
            </a:r>
            <a:r>
              <a:rPr lang="es-ES" sz="2300" i="1" dirty="0">
                <a:effectLst/>
                <a:latin typeface="+mj-lt"/>
                <a:ea typeface="Arial MT"/>
                <a:cs typeface="Arial MT"/>
              </a:rPr>
              <a:t>) este derecho cobija tanto a personas con una discapacidad calificada por los órganos competentes, como a aquellas que enfrentan una situación de debilidad manifiesta por razones de salud que repercuta intensamente en el desempeño de sus funciones; </a:t>
            </a:r>
            <a:endParaRPr lang="es-CO" sz="2300" dirty="0">
              <a:effectLst/>
              <a:latin typeface="+mj-lt"/>
              <a:ea typeface="Arial MT"/>
              <a:cs typeface="Arial MT"/>
            </a:endParaRPr>
          </a:p>
          <a:p>
            <a:pPr marL="449580" indent="28575" algn="just"/>
            <a:r>
              <a:rPr lang="es-ES" sz="2300" i="1" dirty="0">
                <a:effectLst/>
                <a:latin typeface="+mj-lt"/>
                <a:ea typeface="Arial MT"/>
                <a:cs typeface="Arial MT"/>
              </a:rPr>
              <a:t>(</a:t>
            </a:r>
            <a:r>
              <a:rPr lang="es-ES" sz="2300" i="1" dirty="0" err="1">
                <a:effectLst/>
                <a:latin typeface="+mj-lt"/>
                <a:ea typeface="Arial MT"/>
                <a:cs typeface="Arial MT"/>
              </a:rPr>
              <a:t>iii</a:t>
            </a:r>
            <a:r>
              <a:rPr lang="es-ES" sz="2300" i="1" dirty="0">
                <a:effectLst/>
                <a:latin typeface="+mj-lt"/>
                <a:ea typeface="Arial MT"/>
                <a:cs typeface="Arial MT"/>
              </a:rPr>
              <a:t>) la violación de la estabilidad laboral reforzada incluye (a) la presunción de un móvil discriminatorio siempre que el despido se dé sin autorización de la Oficina o inspección del trabajo; (b) una valoración razonada de los distintos elementos a partir de los cuales es posible inferir el conocimiento del empleador y que, en principio, operan para comprobar la presunción de despido injusto y, excepcionalmente, permiten desvirtuarla; (c) en el segundo evento, corresponde al empleador asumir la carga de demostrar la existencia de una causa justa para la terminación del vínculo. </a:t>
            </a:r>
            <a:endParaRPr lang="es-CO" sz="2300" dirty="0">
              <a:effectLst/>
              <a:latin typeface="+mj-lt"/>
              <a:ea typeface="Arial MT"/>
              <a:cs typeface="Arial MT"/>
            </a:endParaRPr>
          </a:p>
          <a:p>
            <a:pPr marL="449580" indent="28575" algn="just"/>
            <a:r>
              <a:rPr lang="es-ES" sz="2300" i="1" dirty="0">
                <a:effectLst/>
                <a:latin typeface="+mj-lt"/>
                <a:ea typeface="Arial MT"/>
                <a:cs typeface="Arial MT"/>
              </a:rPr>
              <a:t>(</a:t>
            </a:r>
            <a:r>
              <a:rPr lang="es-ES" sz="2300" i="1" dirty="0" err="1">
                <a:effectLst/>
                <a:latin typeface="+mj-lt"/>
                <a:ea typeface="Arial MT"/>
                <a:cs typeface="Arial MT"/>
              </a:rPr>
              <a:t>iv</a:t>
            </a:r>
            <a:r>
              <a:rPr lang="es-ES" sz="2300" i="1" dirty="0">
                <a:effectLst/>
                <a:latin typeface="+mj-lt"/>
                <a:ea typeface="Arial MT"/>
                <a:cs typeface="Arial MT"/>
              </a:rPr>
              <a:t>) el despido en estas circunstancias es ineficaz y tiene como consecuencia, (a) la ineficacia de la desvinculación, (b) el pago de una indemnización equivalente a 180 días de salario y (c) el pago de los salarios, prestaciones y emolumentos dejados de percibir.” </a:t>
            </a:r>
            <a:endParaRPr lang="es-CO" sz="2300" dirty="0">
              <a:effectLst/>
              <a:latin typeface="+mj-lt"/>
              <a:ea typeface="Arial MT"/>
              <a:cs typeface="Arial MT"/>
            </a:endParaRPr>
          </a:p>
          <a:p>
            <a:pPr lvl="0" algn="just"/>
            <a:endParaRPr lang="es-CO" sz="2300" dirty="0">
              <a:effectLst/>
              <a:latin typeface="Calibri" panose="020F0502020204030204" pitchFamily="34" charset="0"/>
              <a:ea typeface="Calibri" panose="020F0502020204030204" pitchFamily="34" charset="0"/>
              <a:cs typeface="Times New Roman" panose="02020603050405020304" pitchFamily="18" charset="0"/>
            </a:endParaRPr>
          </a:p>
          <a:p>
            <a:pPr marR="31115" lvl="0" algn="just"/>
            <a:endParaRPr sz="2300" dirty="0">
              <a:latin typeface="Calibri"/>
              <a:cs typeface="Calibri"/>
            </a:endParaRPr>
          </a:p>
        </p:txBody>
      </p:sp>
    </p:spTree>
    <p:extLst>
      <p:ext uri="{BB962C8B-B14F-4D97-AF65-F5344CB8AC3E}">
        <p14:creationId xmlns:p14="http://schemas.microsoft.com/office/powerpoint/2010/main" val="16645105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object 2">
            <a:extLst>
              <a:ext uri="{FF2B5EF4-FFF2-40B4-BE49-F238E27FC236}">
                <a16:creationId xmlns:a16="http://schemas.microsoft.com/office/drawing/2014/main" id="{518385C8-2B61-5FB8-0C35-966979CDA9DC}"/>
              </a:ext>
            </a:extLst>
          </p:cNvPr>
          <p:cNvGrpSpPr/>
          <p:nvPr/>
        </p:nvGrpSpPr>
        <p:grpSpPr>
          <a:xfrm>
            <a:off x="7086600" y="0"/>
            <a:ext cx="11329670" cy="10287000"/>
            <a:chOff x="6958583" y="0"/>
            <a:chExt cx="11329670" cy="10287000"/>
          </a:xfrm>
        </p:grpSpPr>
        <p:sp>
          <p:nvSpPr>
            <p:cNvPr id="5" name="object 3">
              <a:extLst>
                <a:ext uri="{FF2B5EF4-FFF2-40B4-BE49-F238E27FC236}">
                  <a16:creationId xmlns:a16="http://schemas.microsoft.com/office/drawing/2014/main" id="{1888787E-F4EB-0A3A-1A8B-8AF06531093A}"/>
                </a:ext>
              </a:extLst>
            </p:cNvPr>
            <p:cNvSpPr/>
            <p:nvPr/>
          </p:nvSpPr>
          <p:spPr>
            <a:xfrm>
              <a:off x="6958583" y="0"/>
              <a:ext cx="11329670" cy="10287000"/>
            </a:xfrm>
            <a:custGeom>
              <a:avLst/>
              <a:gdLst/>
              <a:ahLst/>
              <a:cxnLst/>
              <a:rect l="l" t="t" r="r" b="b"/>
              <a:pathLst>
                <a:path w="11329669" h="10287000">
                  <a:moveTo>
                    <a:pt x="11329416" y="0"/>
                  </a:moveTo>
                  <a:lnTo>
                    <a:pt x="0" y="0"/>
                  </a:lnTo>
                  <a:lnTo>
                    <a:pt x="0" y="10287000"/>
                  </a:lnTo>
                  <a:lnTo>
                    <a:pt x="11329416" y="10287000"/>
                  </a:lnTo>
                  <a:lnTo>
                    <a:pt x="11329416" y="0"/>
                  </a:lnTo>
                  <a:close/>
                </a:path>
              </a:pathLst>
            </a:custGeom>
            <a:solidFill>
              <a:srgbClr val="C7C9C9"/>
            </a:solidFill>
          </p:spPr>
          <p:txBody>
            <a:bodyPr wrap="square" lIns="0" tIns="0" rIns="0" bIns="0" rtlCol="0"/>
            <a:lstStyle/>
            <a:p>
              <a:endParaRPr/>
            </a:p>
          </p:txBody>
        </p:sp>
        <p:pic>
          <p:nvPicPr>
            <p:cNvPr id="6" name="object 4">
              <a:extLst>
                <a:ext uri="{FF2B5EF4-FFF2-40B4-BE49-F238E27FC236}">
                  <a16:creationId xmlns:a16="http://schemas.microsoft.com/office/drawing/2014/main" id="{F0EEAE50-1850-5BA0-9B09-E4DD37B67599}"/>
                </a:ext>
              </a:extLst>
            </p:cNvPr>
            <p:cNvPicPr/>
            <p:nvPr/>
          </p:nvPicPr>
          <p:blipFill>
            <a:blip r:embed="rId2" cstate="print"/>
            <a:stretch>
              <a:fillRect/>
            </a:stretch>
          </p:blipFill>
          <p:spPr>
            <a:xfrm>
              <a:off x="7621523" y="790955"/>
              <a:ext cx="9998964" cy="8734044"/>
            </a:xfrm>
            <a:prstGeom prst="rect">
              <a:avLst/>
            </a:prstGeom>
          </p:spPr>
        </p:pic>
        <p:sp>
          <p:nvSpPr>
            <p:cNvPr id="7" name="object 5">
              <a:extLst>
                <a:ext uri="{FF2B5EF4-FFF2-40B4-BE49-F238E27FC236}">
                  <a16:creationId xmlns:a16="http://schemas.microsoft.com/office/drawing/2014/main" id="{DB238E43-83DD-5066-F337-56396DA005E3}"/>
                </a:ext>
              </a:extLst>
            </p:cNvPr>
            <p:cNvSpPr/>
            <p:nvPr/>
          </p:nvSpPr>
          <p:spPr>
            <a:xfrm>
              <a:off x="7685531" y="804909"/>
              <a:ext cx="9875520" cy="8609330"/>
            </a:xfrm>
            <a:custGeom>
              <a:avLst/>
              <a:gdLst/>
              <a:ahLst/>
              <a:cxnLst/>
              <a:rect l="l" t="t" r="r" b="b"/>
              <a:pathLst>
                <a:path w="9875519" h="8609330">
                  <a:moveTo>
                    <a:pt x="9875520" y="0"/>
                  </a:moveTo>
                  <a:lnTo>
                    <a:pt x="0" y="0"/>
                  </a:lnTo>
                  <a:lnTo>
                    <a:pt x="0" y="8609076"/>
                  </a:lnTo>
                  <a:lnTo>
                    <a:pt x="9875520" y="8609076"/>
                  </a:lnTo>
                  <a:lnTo>
                    <a:pt x="9875520" y="0"/>
                  </a:lnTo>
                  <a:close/>
                </a:path>
              </a:pathLst>
            </a:custGeom>
            <a:solidFill>
              <a:srgbClr val="FFFFFF"/>
            </a:solidFill>
          </p:spPr>
          <p:txBody>
            <a:bodyPr wrap="square" lIns="0" tIns="0" rIns="0" bIns="0" rtlCol="0"/>
            <a:lstStyle/>
            <a:p>
              <a:endParaRPr/>
            </a:p>
          </p:txBody>
        </p:sp>
        <p:sp>
          <p:nvSpPr>
            <p:cNvPr id="8" name="object 6">
              <a:extLst>
                <a:ext uri="{FF2B5EF4-FFF2-40B4-BE49-F238E27FC236}">
                  <a16:creationId xmlns:a16="http://schemas.microsoft.com/office/drawing/2014/main" id="{5DAB88DC-75DD-ADC9-AE86-16215C25C18B}"/>
                </a:ext>
              </a:extLst>
            </p:cNvPr>
            <p:cNvSpPr/>
            <p:nvPr/>
          </p:nvSpPr>
          <p:spPr>
            <a:xfrm>
              <a:off x="7685531" y="836675"/>
              <a:ext cx="9875520" cy="8609330"/>
            </a:xfrm>
            <a:custGeom>
              <a:avLst/>
              <a:gdLst/>
              <a:ahLst/>
              <a:cxnLst/>
              <a:rect l="l" t="t" r="r" b="b"/>
              <a:pathLst>
                <a:path w="9875519" h="8609330">
                  <a:moveTo>
                    <a:pt x="0" y="8609076"/>
                  </a:moveTo>
                  <a:lnTo>
                    <a:pt x="9875520" y="8609076"/>
                  </a:lnTo>
                  <a:lnTo>
                    <a:pt x="9875520" y="0"/>
                  </a:lnTo>
                  <a:lnTo>
                    <a:pt x="0" y="0"/>
                  </a:lnTo>
                  <a:lnTo>
                    <a:pt x="0" y="8609076"/>
                  </a:lnTo>
                  <a:close/>
                </a:path>
              </a:pathLst>
            </a:custGeom>
            <a:ln w="9525">
              <a:solidFill>
                <a:srgbClr val="C7C9C9"/>
              </a:solidFill>
            </a:ln>
          </p:spPr>
          <p:txBody>
            <a:bodyPr wrap="square" lIns="0" tIns="0" rIns="0" bIns="0" rtlCol="0"/>
            <a:lstStyle/>
            <a:p>
              <a:endParaRPr/>
            </a:p>
          </p:txBody>
        </p:sp>
      </p:grpSp>
      <p:sp>
        <p:nvSpPr>
          <p:cNvPr id="9" name="object 10">
            <a:extLst>
              <a:ext uri="{FF2B5EF4-FFF2-40B4-BE49-F238E27FC236}">
                <a16:creationId xmlns:a16="http://schemas.microsoft.com/office/drawing/2014/main" id="{44B6B80A-FC24-CD6A-3771-90E212C30755}"/>
              </a:ext>
            </a:extLst>
          </p:cNvPr>
          <p:cNvSpPr txBox="1"/>
          <p:nvPr/>
        </p:nvSpPr>
        <p:spPr>
          <a:xfrm>
            <a:off x="381000" y="4687590"/>
            <a:ext cx="6135828" cy="989310"/>
          </a:xfrm>
          <a:prstGeom prst="rect">
            <a:avLst/>
          </a:prstGeom>
        </p:spPr>
        <p:txBody>
          <a:bodyPr vert="horz" wrap="square" lIns="0" tIns="12065" rIns="0" bIns="0" rtlCol="0">
            <a:spAutoFit/>
          </a:bodyPr>
          <a:lstStyle/>
          <a:p>
            <a:pPr algn="ctr">
              <a:lnSpc>
                <a:spcPct val="107000"/>
              </a:lnSpc>
              <a:spcAft>
                <a:spcPts val="800"/>
              </a:spcAft>
            </a:pPr>
            <a:r>
              <a:rPr lang="es-ES" sz="3400" spc="-10" dirty="0">
                <a:solidFill>
                  <a:srgbClr val="6FAC46"/>
                </a:solidFill>
                <a:latin typeface="Calibri"/>
                <a:cs typeface="Calibri"/>
              </a:rPr>
              <a:t>RECOMENDACIONES</a:t>
            </a:r>
            <a:r>
              <a:rPr lang="es-ES" sz="1800" dirty="0">
                <a:effectLst/>
                <a:latin typeface="Calibri Light" panose="020F0302020204030204" pitchFamily="34" charset="0"/>
                <a:ea typeface="Arial MT"/>
                <a:cs typeface="Arial MT"/>
              </a:rPr>
              <a:t> </a:t>
            </a:r>
            <a:r>
              <a:rPr lang="es-ES" sz="3400" spc="-10" dirty="0">
                <a:solidFill>
                  <a:srgbClr val="6FAC46"/>
                </a:solidFill>
                <a:latin typeface="Calibri"/>
                <a:cs typeface="Calibri"/>
              </a:rPr>
              <a:t>GENERALES</a:t>
            </a:r>
            <a:endParaRPr lang="es-CO" sz="3400" spc="-10" dirty="0">
              <a:solidFill>
                <a:srgbClr val="6FAC46"/>
              </a:solidFill>
              <a:latin typeface="Calibri"/>
              <a:cs typeface="Calibri"/>
            </a:endParaRPr>
          </a:p>
          <a:p>
            <a:pPr algn="ctr">
              <a:lnSpc>
                <a:spcPct val="107000"/>
              </a:lnSpc>
              <a:spcAft>
                <a:spcPts val="800"/>
              </a:spcAft>
            </a:pPr>
            <a:endParaRPr lang="es-CO" sz="2000" spc="-10" dirty="0">
              <a:solidFill>
                <a:srgbClr val="6FAC46"/>
              </a:solidFill>
              <a:latin typeface="Calibri"/>
              <a:cs typeface="Calibri"/>
            </a:endParaRPr>
          </a:p>
        </p:txBody>
      </p:sp>
      <p:sp>
        <p:nvSpPr>
          <p:cNvPr id="10" name="object 9">
            <a:extLst>
              <a:ext uri="{FF2B5EF4-FFF2-40B4-BE49-F238E27FC236}">
                <a16:creationId xmlns:a16="http://schemas.microsoft.com/office/drawing/2014/main" id="{88CCB19D-A924-3F39-0939-131F3FFBA14B}"/>
              </a:ext>
            </a:extLst>
          </p:cNvPr>
          <p:cNvSpPr txBox="1"/>
          <p:nvPr/>
        </p:nvSpPr>
        <p:spPr>
          <a:xfrm>
            <a:off x="8090027" y="1104900"/>
            <a:ext cx="9165590" cy="7030130"/>
          </a:xfrm>
          <a:prstGeom prst="rect">
            <a:avLst/>
          </a:prstGeom>
        </p:spPr>
        <p:txBody>
          <a:bodyPr vert="horz" wrap="square" lIns="0" tIns="12700" rIns="0" bIns="0" rtlCol="0">
            <a:spAutoFit/>
          </a:bodyPr>
          <a:lstStyle/>
          <a:p>
            <a:pPr marL="342900" indent="-342900" algn="just">
              <a:buFont typeface="Wingdings" panose="05000000000000000000" pitchFamily="2" charset="2"/>
              <a:buChar char="Ø"/>
            </a:pPr>
            <a:r>
              <a:rPr lang="es-ES" sz="2400" dirty="0">
                <a:effectLst/>
                <a:latin typeface="+mj-lt"/>
                <a:ea typeface="Arial MT"/>
                <a:cs typeface="Arial MT"/>
              </a:rPr>
              <a:t>La estabilidad ocupacional reforzada constituye un derecho fundamental, extendido inclusive en el contexto de las relaciones contractuales por prestación de servicios profesionales y/o de apoyo a la gestión.</a:t>
            </a:r>
            <a:endParaRPr lang="es-CO" sz="2400" dirty="0">
              <a:latin typeface="+mj-lt"/>
              <a:ea typeface="Arial MT"/>
              <a:cs typeface="Arial MT"/>
            </a:endParaRPr>
          </a:p>
          <a:p>
            <a:pPr algn="just"/>
            <a:endParaRPr lang="es-CO" sz="2400" dirty="0">
              <a:effectLst/>
              <a:latin typeface="+mj-lt"/>
              <a:ea typeface="Arial MT"/>
              <a:cs typeface="Arial MT"/>
            </a:endParaRPr>
          </a:p>
          <a:p>
            <a:pPr marL="342900" indent="-342900" algn="just">
              <a:buFont typeface="Wingdings" panose="05000000000000000000" pitchFamily="2" charset="2"/>
              <a:buChar char="Ø"/>
            </a:pPr>
            <a:r>
              <a:rPr lang="es-ES" sz="2400" dirty="0">
                <a:effectLst/>
                <a:latin typeface="+mj-lt"/>
                <a:ea typeface="Arial MT"/>
                <a:cs typeface="Arial MT"/>
              </a:rPr>
              <a:t>Si quien ejerce la supervisión tiene conocimiento de alguna situación de debilidad manifiesta con ocasión a su estado de salud y subsiste la necesidad de la entidad, es decir las causas que dieron origen a la suscripción del contrato se deberán adoptar las medidas conducentes a efectos de garantizar la protección del derecho fundamental a la salud y no se podrá dar por terminado el vínculo contractual por razón de la limitación conocida, así se produzca inclusive el vencimiento del plazo estipulado.</a:t>
            </a:r>
            <a:endParaRPr lang="es-CO" sz="2400" dirty="0">
              <a:effectLst/>
              <a:latin typeface="+mj-lt"/>
              <a:ea typeface="Arial MT"/>
              <a:cs typeface="Arial MT"/>
            </a:endParaRPr>
          </a:p>
          <a:p>
            <a:pPr algn="just"/>
            <a:endParaRPr lang="es-CO" sz="2400" dirty="0">
              <a:effectLst/>
              <a:latin typeface="+mj-lt"/>
              <a:ea typeface="Arial MT"/>
              <a:cs typeface="Arial MT"/>
            </a:endParaRPr>
          </a:p>
          <a:p>
            <a:pPr marL="342900" indent="-342900" algn="just">
              <a:buFont typeface="Wingdings" panose="05000000000000000000" pitchFamily="2" charset="2"/>
              <a:buChar char="Ø"/>
            </a:pPr>
            <a:r>
              <a:rPr lang="es-ES" sz="2400" dirty="0">
                <a:effectLst/>
                <a:latin typeface="+mj-lt"/>
                <a:ea typeface="Arial MT"/>
                <a:cs typeface="Arial MT"/>
              </a:rPr>
              <a:t>La protección de estabilidad reforzada, no es impedimento para que la Entidad pueda iniciar el respectivo proceso que permita determinar un posible incumplimiento </a:t>
            </a:r>
            <a:endParaRPr lang="es-CO" sz="2400" dirty="0">
              <a:effectLst/>
              <a:latin typeface="+mj-lt"/>
              <a:ea typeface="Arial MT"/>
              <a:cs typeface="Arial MT"/>
            </a:endParaRPr>
          </a:p>
          <a:p>
            <a:pPr algn="just"/>
            <a:r>
              <a:rPr lang="es-ES" sz="2400" dirty="0">
                <a:effectLst/>
                <a:latin typeface="+mj-lt"/>
                <a:ea typeface="Arial MT"/>
                <a:cs typeface="Arial MT"/>
              </a:rPr>
              <a:t> </a:t>
            </a:r>
            <a:endParaRPr lang="es-CO" sz="2400" dirty="0">
              <a:effectLst/>
              <a:latin typeface="+mj-lt"/>
              <a:ea typeface="Arial MT"/>
              <a:cs typeface="Arial MT"/>
            </a:endParaRPr>
          </a:p>
          <a:p>
            <a:pPr marR="31115" lvl="0" algn="just"/>
            <a:endParaRPr sz="2400" dirty="0">
              <a:latin typeface="Calibri"/>
              <a:cs typeface="Calibri"/>
            </a:endParaRPr>
          </a:p>
        </p:txBody>
      </p:sp>
    </p:spTree>
    <p:extLst>
      <p:ext uri="{BB962C8B-B14F-4D97-AF65-F5344CB8AC3E}">
        <p14:creationId xmlns:p14="http://schemas.microsoft.com/office/powerpoint/2010/main" val="34607144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2700" rIns="0" bIns="0" rtlCol="0">
            <a:spAutoFit/>
          </a:bodyPr>
          <a:lstStyle/>
          <a:p>
            <a:pPr marL="3286760">
              <a:lnSpc>
                <a:spcPct val="100000"/>
              </a:lnSpc>
              <a:spcBef>
                <a:spcPts val="100"/>
              </a:spcBef>
            </a:pPr>
            <a:r>
              <a:rPr spc="40" dirty="0"/>
              <a:t>Aspectos</a:t>
            </a:r>
            <a:r>
              <a:rPr spc="-275" dirty="0"/>
              <a:t> </a:t>
            </a:r>
            <a:r>
              <a:rPr spc="-35" dirty="0"/>
              <a:t>a</a:t>
            </a:r>
            <a:r>
              <a:rPr spc="-285" dirty="0"/>
              <a:t> </a:t>
            </a:r>
            <a:r>
              <a:rPr spc="30" dirty="0"/>
              <a:t>tener</a:t>
            </a:r>
            <a:r>
              <a:rPr spc="-285" dirty="0"/>
              <a:t> </a:t>
            </a:r>
            <a:r>
              <a:rPr spc="85" dirty="0"/>
              <a:t>en</a:t>
            </a:r>
            <a:r>
              <a:rPr spc="-285" dirty="0"/>
              <a:t> </a:t>
            </a:r>
            <a:r>
              <a:rPr spc="70" dirty="0"/>
              <a:t>cuenta</a:t>
            </a:r>
            <a:r>
              <a:rPr spc="-315" dirty="0"/>
              <a:t> </a:t>
            </a:r>
            <a:r>
              <a:rPr spc="55" dirty="0"/>
              <a:t>durante</a:t>
            </a:r>
            <a:r>
              <a:rPr spc="-300" dirty="0"/>
              <a:t> </a:t>
            </a:r>
            <a:r>
              <a:rPr spc="-25" dirty="0"/>
              <a:t>la</a:t>
            </a:r>
            <a:r>
              <a:rPr spc="-285" dirty="0"/>
              <a:t> </a:t>
            </a:r>
            <a:r>
              <a:rPr spc="30" dirty="0"/>
              <a:t>etapa</a:t>
            </a:r>
            <a:r>
              <a:rPr spc="-290" dirty="0"/>
              <a:t> </a:t>
            </a:r>
            <a:r>
              <a:rPr spc="45" dirty="0"/>
              <a:t>post</a:t>
            </a:r>
            <a:r>
              <a:rPr spc="-285" dirty="0"/>
              <a:t> </a:t>
            </a:r>
            <a:r>
              <a:rPr spc="45" dirty="0"/>
              <a:t>contractual</a:t>
            </a:r>
          </a:p>
        </p:txBody>
      </p:sp>
      <p:sp>
        <p:nvSpPr>
          <p:cNvPr id="3" name="object 3"/>
          <p:cNvSpPr txBox="1"/>
          <p:nvPr/>
        </p:nvSpPr>
        <p:spPr>
          <a:xfrm>
            <a:off x="3412616" y="2978023"/>
            <a:ext cx="5921375" cy="452120"/>
          </a:xfrm>
          <a:prstGeom prst="rect">
            <a:avLst/>
          </a:prstGeom>
        </p:spPr>
        <p:txBody>
          <a:bodyPr vert="horz" wrap="square" lIns="0" tIns="12065" rIns="0" bIns="0" rtlCol="0">
            <a:spAutoFit/>
          </a:bodyPr>
          <a:lstStyle/>
          <a:p>
            <a:pPr marL="12700">
              <a:lnSpc>
                <a:spcPct val="100000"/>
              </a:lnSpc>
              <a:spcBef>
                <a:spcPts val="95"/>
              </a:spcBef>
            </a:pPr>
            <a:r>
              <a:rPr sz="2800" b="1" spc="-15" dirty="0">
                <a:solidFill>
                  <a:srgbClr val="538235"/>
                </a:solidFill>
                <a:latin typeface="Calibri"/>
                <a:cs typeface="Calibri"/>
              </a:rPr>
              <a:t>¿Sobre</a:t>
            </a:r>
            <a:r>
              <a:rPr sz="2800" b="1" spc="25" dirty="0">
                <a:solidFill>
                  <a:srgbClr val="538235"/>
                </a:solidFill>
                <a:latin typeface="Calibri"/>
                <a:cs typeface="Calibri"/>
              </a:rPr>
              <a:t> </a:t>
            </a:r>
            <a:r>
              <a:rPr sz="2800" b="1" spc="-10" dirty="0">
                <a:solidFill>
                  <a:srgbClr val="538235"/>
                </a:solidFill>
                <a:latin typeface="Calibri"/>
                <a:cs typeface="Calibri"/>
              </a:rPr>
              <a:t>que</a:t>
            </a:r>
            <a:r>
              <a:rPr sz="2800" b="1" spc="5" dirty="0">
                <a:solidFill>
                  <a:srgbClr val="538235"/>
                </a:solidFill>
                <a:latin typeface="Calibri"/>
                <a:cs typeface="Calibri"/>
              </a:rPr>
              <a:t> </a:t>
            </a:r>
            <a:r>
              <a:rPr sz="2800" b="1" spc="-20" dirty="0">
                <a:solidFill>
                  <a:srgbClr val="538235"/>
                </a:solidFill>
                <a:latin typeface="Calibri"/>
                <a:cs typeface="Calibri"/>
              </a:rPr>
              <a:t>versa</a:t>
            </a:r>
            <a:r>
              <a:rPr sz="2800" b="1" spc="20" dirty="0">
                <a:solidFill>
                  <a:srgbClr val="538235"/>
                </a:solidFill>
                <a:latin typeface="Calibri"/>
                <a:cs typeface="Calibri"/>
              </a:rPr>
              <a:t> </a:t>
            </a:r>
            <a:r>
              <a:rPr sz="2800" b="1" spc="-5" dirty="0">
                <a:solidFill>
                  <a:srgbClr val="538235"/>
                </a:solidFill>
                <a:latin typeface="Calibri"/>
                <a:cs typeface="Calibri"/>
              </a:rPr>
              <a:t>el</a:t>
            </a:r>
            <a:r>
              <a:rPr sz="2800" b="1" spc="10" dirty="0">
                <a:solidFill>
                  <a:srgbClr val="538235"/>
                </a:solidFill>
                <a:latin typeface="Calibri"/>
                <a:cs typeface="Calibri"/>
              </a:rPr>
              <a:t> </a:t>
            </a:r>
            <a:r>
              <a:rPr sz="2800" b="1" spc="-10" dirty="0">
                <a:solidFill>
                  <a:srgbClr val="538235"/>
                </a:solidFill>
                <a:latin typeface="Calibri"/>
                <a:cs typeface="Calibri"/>
              </a:rPr>
              <a:t>acta</a:t>
            </a:r>
            <a:r>
              <a:rPr sz="2800" b="1" spc="5" dirty="0">
                <a:solidFill>
                  <a:srgbClr val="538235"/>
                </a:solidFill>
                <a:latin typeface="Calibri"/>
                <a:cs typeface="Calibri"/>
              </a:rPr>
              <a:t> </a:t>
            </a:r>
            <a:r>
              <a:rPr sz="2800" b="1" spc="-5" dirty="0">
                <a:solidFill>
                  <a:srgbClr val="538235"/>
                </a:solidFill>
                <a:latin typeface="Calibri"/>
                <a:cs typeface="Calibri"/>
              </a:rPr>
              <a:t>de</a:t>
            </a:r>
            <a:r>
              <a:rPr sz="2800" b="1" spc="5" dirty="0">
                <a:solidFill>
                  <a:srgbClr val="538235"/>
                </a:solidFill>
                <a:latin typeface="Calibri"/>
                <a:cs typeface="Calibri"/>
              </a:rPr>
              <a:t> </a:t>
            </a:r>
            <a:r>
              <a:rPr sz="2800" b="1" spc="-5" dirty="0">
                <a:solidFill>
                  <a:srgbClr val="538235"/>
                </a:solidFill>
                <a:latin typeface="Calibri"/>
                <a:cs typeface="Calibri"/>
              </a:rPr>
              <a:t>liquidación?</a:t>
            </a:r>
            <a:endParaRPr sz="2800">
              <a:latin typeface="Calibri"/>
              <a:cs typeface="Calibri"/>
            </a:endParaRPr>
          </a:p>
        </p:txBody>
      </p:sp>
      <p:sp>
        <p:nvSpPr>
          <p:cNvPr id="4" name="object 4"/>
          <p:cNvSpPr txBox="1"/>
          <p:nvPr/>
        </p:nvSpPr>
        <p:spPr>
          <a:xfrm>
            <a:off x="3412616" y="3916197"/>
            <a:ext cx="11460480" cy="1046480"/>
          </a:xfrm>
          <a:prstGeom prst="rect">
            <a:avLst/>
          </a:prstGeom>
        </p:spPr>
        <p:txBody>
          <a:bodyPr vert="horz" wrap="square" lIns="0" tIns="96520" rIns="0" bIns="0" rtlCol="0">
            <a:spAutoFit/>
          </a:bodyPr>
          <a:lstStyle/>
          <a:p>
            <a:pPr marL="355600" indent="-342900">
              <a:lnSpc>
                <a:spcPct val="100000"/>
              </a:lnSpc>
              <a:spcBef>
                <a:spcPts val="760"/>
              </a:spcBef>
              <a:buFont typeface="Arial MT"/>
              <a:buChar char="•"/>
              <a:tabLst>
                <a:tab pos="354965" algn="l"/>
                <a:tab pos="355600" algn="l"/>
              </a:tabLst>
            </a:pPr>
            <a:r>
              <a:rPr sz="2800" dirty="0">
                <a:latin typeface="Calibri"/>
                <a:cs typeface="Calibri"/>
              </a:rPr>
              <a:t>El </a:t>
            </a:r>
            <a:r>
              <a:rPr sz="2800" spc="-20" dirty="0">
                <a:latin typeface="Calibri"/>
                <a:cs typeface="Calibri"/>
              </a:rPr>
              <a:t>estado</a:t>
            </a:r>
            <a:r>
              <a:rPr sz="2800" spc="15" dirty="0">
                <a:latin typeface="Calibri"/>
                <a:cs typeface="Calibri"/>
              </a:rPr>
              <a:t> </a:t>
            </a:r>
            <a:r>
              <a:rPr sz="2800" spc="-5" dirty="0">
                <a:latin typeface="Calibri"/>
                <a:cs typeface="Calibri"/>
              </a:rPr>
              <a:t>en</a:t>
            </a:r>
            <a:r>
              <a:rPr sz="2800" spc="20" dirty="0">
                <a:latin typeface="Calibri"/>
                <a:cs typeface="Calibri"/>
              </a:rPr>
              <a:t> </a:t>
            </a:r>
            <a:r>
              <a:rPr sz="2800" spc="-5" dirty="0">
                <a:latin typeface="Calibri"/>
                <a:cs typeface="Calibri"/>
              </a:rPr>
              <a:t>el</a:t>
            </a:r>
            <a:r>
              <a:rPr sz="2800" dirty="0">
                <a:latin typeface="Calibri"/>
                <a:cs typeface="Calibri"/>
              </a:rPr>
              <a:t> </a:t>
            </a:r>
            <a:r>
              <a:rPr sz="2800" spc="-5" dirty="0">
                <a:latin typeface="Calibri"/>
                <a:cs typeface="Calibri"/>
              </a:rPr>
              <a:t>cual</a:t>
            </a:r>
            <a:r>
              <a:rPr sz="2800" spc="5" dirty="0">
                <a:latin typeface="Calibri"/>
                <a:cs typeface="Calibri"/>
              </a:rPr>
              <a:t> </a:t>
            </a:r>
            <a:r>
              <a:rPr sz="2800" spc="-15" dirty="0">
                <a:latin typeface="Calibri"/>
                <a:cs typeface="Calibri"/>
              </a:rPr>
              <a:t>quedaron</a:t>
            </a:r>
            <a:r>
              <a:rPr sz="2800" spc="60" dirty="0">
                <a:latin typeface="Calibri"/>
                <a:cs typeface="Calibri"/>
              </a:rPr>
              <a:t> </a:t>
            </a:r>
            <a:r>
              <a:rPr sz="2800" spc="-5" dirty="0">
                <a:latin typeface="Calibri"/>
                <a:cs typeface="Calibri"/>
              </a:rPr>
              <a:t>las</a:t>
            </a:r>
            <a:r>
              <a:rPr sz="2800" dirty="0">
                <a:latin typeface="Calibri"/>
                <a:cs typeface="Calibri"/>
              </a:rPr>
              <a:t> </a:t>
            </a:r>
            <a:r>
              <a:rPr sz="2800" spc="-10" dirty="0">
                <a:latin typeface="Calibri"/>
                <a:cs typeface="Calibri"/>
              </a:rPr>
              <a:t>obligaciones</a:t>
            </a:r>
            <a:r>
              <a:rPr sz="2800" spc="15" dirty="0">
                <a:latin typeface="Calibri"/>
                <a:cs typeface="Calibri"/>
              </a:rPr>
              <a:t> </a:t>
            </a:r>
            <a:r>
              <a:rPr sz="2800" spc="-10" dirty="0">
                <a:latin typeface="Calibri"/>
                <a:cs typeface="Calibri"/>
              </a:rPr>
              <a:t>que</a:t>
            </a:r>
            <a:r>
              <a:rPr sz="2800" spc="25" dirty="0">
                <a:latin typeface="Calibri"/>
                <a:cs typeface="Calibri"/>
              </a:rPr>
              <a:t> </a:t>
            </a:r>
            <a:r>
              <a:rPr sz="2800" spc="-20" dirty="0">
                <a:latin typeface="Calibri"/>
                <a:cs typeface="Calibri"/>
              </a:rPr>
              <a:t>surgieron</a:t>
            </a:r>
            <a:r>
              <a:rPr sz="2800" spc="40" dirty="0">
                <a:latin typeface="Calibri"/>
                <a:cs typeface="Calibri"/>
              </a:rPr>
              <a:t> </a:t>
            </a:r>
            <a:r>
              <a:rPr sz="2800" spc="-5" dirty="0">
                <a:latin typeface="Calibri"/>
                <a:cs typeface="Calibri"/>
              </a:rPr>
              <a:t>de</a:t>
            </a:r>
            <a:r>
              <a:rPr sz="2800" spc="10" dirty="0">
                <a:latin typeface="Calibri"/>
                <a:cs typeface="Calibri"/>
              </a:rPr>
              <a:t> </a:t>
            </a:r>
            <a:r>
              <a:rPr sz="2800" spc="-10" dirty="0">
                <a:latin typeface="Calibri"/>
                <a:cs typeface="Calibri"/>
              </a:rPr>
              <a:t>la</a:t>
            </a:r>
            <a:r>
              <a:rPr sz="2800" spc="10" dirty="0">
                <a:latin typeface="Calibri"/>
                <a:cs typeface="Calibri"/>
              </a:rPr>
              <a:t> </a:t>
            </a:r>
            <a:r>
              <a:rPr sz="2800" spc="-5" dirty="0">
                <a:latin typeface="Calibri"/>
                <a:cs typeface="Calibri"/>
              </a:rPr>
              <a:t>ejecución;</a:t>
            </a:r>
            <a:endParaRPr sz="2800">
              <a:latin typeface="Calibri"/>
              <a:cs typeface="Calibri"/>
            </a:endParaRPr>
          </a:p>
          <a:p>
            <a:pPr marL="355600" indent="-342900">
              <a:lnSpc>
                <a:spcPct val="100000"/>
              </a:lnSpc>
              <a:spcBef>
                <a:spcPts val="660"/>
              </a:spcBef>
              <a:buFont typeface="Arial MT"/>
              <a:buChar char="•"/>
              <a:tabLst>
                <a:tab pos="354965" algn="l"/>
                <a:tab pos="355600" algn="l"/>
                <a:tab pos="1052195" algn="l"/>
                <a:tab pos="2370455" algn="l"/>
                <a:tab pos="4036060" algn="l"/>
                <a:tab pos="4417060" algn="l"/>
                <a:tab pos="7043420" algn="l"/>
                <a:tab pos="7434580" algn="l"/>
                <a:tab pos="8206105" algn="l"/>
                <a:tab pos="9102090" algn="l"/>
                <a:tab pos="10103485" algn="l"/>
                <a:tab pos="11179810" algn="l"/>
              </a:tabLst>
            </a:pPr>
            <a:r>
              <a:rPr sz="2800" spc="-5" dirty="0">
                <a:latin typeface="Calibri"/>
                <a:cs typeface="Calibri"/>
              </a:rPr>
              <a:t>Los	a</a:t>
            </a:r>
            <a:r>
              <a:rPr sz="2800" dirty="0">
                <a:latin typeface="Calibri"/>
                <a:cs typeface="Calibri"/>
              </a:rPr>
              <a:t>j</a:t>
            </a:r>
            <a:r>
              <a:rPr sz="2800" spc="-10" dirty="0">
                <a:latin typeface="Calibri"/>
                <a:cs typeface="Calibri"/>
              </a:rPr>
              <a:t>u</a:t>
            </a:r>
            <a:r>
              <a:rPr sz="2800" spc="-35" dirty="0">
                <a:latin typeface="Calibri"/>
                <a:cs typeface="Calibri"/>
              </a:rPr>
              <a:t>st</a:t>
            </a:r>
            <a:r>
              <a:rPr sz="2800" spc="-5" dirty="0">
                <a:latin typeface="Calibri"/>
                <a:cs typeface="Calibri"/>
              </a:rPr>
              <a:t>es,</a:t>
            </a:r>
            <a:r>
              <a:rPr sz="2800" dirty="0">
                <a:latin typeface="Calibri"/>
                <a:cs typeface="Calibri"/>
              </a:rPr>
              <a:t>	</a:t>
            </a:r>
            <a:r>
              <a:rPr sz="2800" spc="-45" dirty="0">
                <a:latin typeface="Calibri"/>
                <a:cs typeface="Calibri"/>
              </a:rPr>
              <a:t>r</a:t>
            </a:r>
            <a:r>
              <a:rPr sz="2800" spc="-15" dirty="0">
                <a:latin typeface="Calibri"/>
                <a:cs typeface="Calibri"/>
              </a:rPr>
              <a:t>e</a:t>
            </a:r>
            <a:r>
              <a:rPr sz="2800" spc="-5" dirty="0">
                <a:latin typeface="Calibri"/>
                <a:cs typeface="Calibri"/>
              </a:rPr>
              <a:t>v</a:t>
            </a:r>
            <a:r>
              <a:rPr sz="2800" spc="-20" dirty="0">
                <a:latin typeface="Calibri"/>
                <a:cs typeface="Calibri"/>
              </a:rPr>
              <a:t>i</a:t>
            </a:r>
            <a:r>
              <a:rPr sz="2800" spc="-10" dirty="0">
                <a:latin typeface="Calibri"/>
                <a:cs typeface="Calibri"/>
              </a:rPr>
              <a:t>sione</a:t>
            </a:r>
            <a:r>
              <a:rPr sz="2800" spc="-5" dirty="0">
                <a:latin typeface="Calibri"/>
                <a:cs typeface="Calibri"/>
              </a:rPr>
              <a:t>s</a:t>
            </a:r>
            <a:r>
              <a:rPr sz="2800" dirty="0">
                <a:latin typeface="Calibri"/>
                <a:cs typeface="Calibri"/>
              </a:rPr>
              <a:t>	</a:t>
            </a:r>
            <a:r>
              <a:rPr sz="2800" spc="-5" dirty="0">
                <a:latin typeface="Calibri"/>
                <a:cs typeface="Calibri"/>
              </a:rPr>
              <a:t>y</a:t>
            </a:r>
            <a:r>
              <a:rPr sz="2800" dirty="0">
                <a:latin typeface="Calibri"/>
                <a:cs typeface="Calibri"/>
              </a:rPr>
              <a:t>	</a:t>
            </a:r>
            <a:r>
              <a:rPr sz="2800" spc="-35" dirty="0">
                <a:latin typeface="Calibri"/>
                <a:cs typeface="Calibri"/>
              </a:rPr>
              <a:t>r</a:t>
            </a:r>
            <a:r>
              <a:rPr sz="2800" spc="-5" dirty="0">
                <a:latin typeface="Calibri"/>
                <a:cs typeface="Calibri"/>
              </a:rPr>
              <a:t>e</a:t>
            </a:r>
            <a:r>
              <a:rPr sz="2800" spc="-20" dirty="0">
                <a:latin typeface="Calibri"/>
                <a:cs typeface="Calibri"/>
              </a:rPr>
              <a:t>c</a:t>
            </a:r>
            <a:r>
              <a:rPr sz="2800" spc="-10" dirty="0">
                <a:latin typeface="Calibri"/>
                <a:cs typeface="Calibri"/>
              </a:rPr>
              <a:t>ono</a:t>
            </a:r>
            <a:r>
              <a:rPr sz="2800" spc="5" dirty="0">
                <a:latin typeface="Calibri"/>
                <a:cs typeface="Calibri"/>
              </a:rPr>
              <a:t>c</a:t>
            </a:r>
            <a:r>
              <a:rPr sz="2800" spc="-5" dirty="0">
                <a:latin typeface="Calibri"/>
                <a:cs typeface="Calibri"/>
              </a:rPr>
              <a:t>imie</a:t>
            </a:r>
            <a:r>
              <a:rPr sz="2800" spc="-30" dirty="0">
                <a:latin typeface="Calibri"/>
                <a:cs typeface="Calibri"/>
              </a:rPr>
              <a:t>n</a:t>
            </a:r>
            <a:r>
              <a:rPr sz="2800" spc="-35" dirty="0">
                <a:latin typeface="Calibri"/>
                <a:cs typeface="Calibri"/>
              </a:rPr>
              <a:t>t</a:t>
            </a:r>
            <a:r>
              <a:rPr sz="2800" spc="-10" dirty="0">
                <a:latin typeface="Calibri"/>
                <a:cs typeface="Calibri"/>
              </a:rPr>
              <a:t>o</a:t>
            </a:r>
            <a:r>
              <a:rPr sz="2800" spc="-5" dirty="0">
                <a:latin typeface="Calibri"/>
                <a:cs typeface="Calibri"/>
              </a:rPr>
              <a:t>s</a:t>
            </a:r>
            <a:r>
              <a:rPr sz="2800" dirty="0">
                <a:latin typeface="Calibri"/>
                <a:cs typeface="Calibri"/>
              </a:rPr>
              <a:t>	</a:t>
            </a:r>
            <a:r>
              <a:rPr sz="2800" spc="-5" dirty="0">
                <a:latin typeface="Calibri"/>
                <a:cs typeface="Calibri"/>
              </a:rPr>
              <a:t>a</a:t>
            </a:r>
            <a:r>
              <a:rPr sz="2800" dirty="0">
                <a:latin typeface="Calibri"/>
                <a:cs typeface="Calibri"/>
              </a:rPr>
              <a:t>	</a:t>
            </a:r>
            <a:r>
              <a:rPr sz="2800" spc="-10" dirty="0">
                <a:latin typeface="Calibri"/>
                <a:cs typeface="Calibri"/>
              </a:rPr>
              <a:t>qu</a:t>
            </a:r>
            <a:r>
              <a:rPr sz="2800" spc="-5" dirty="0">
                <a:latin typeface="Calibri"/>
                <a:cs typeface="Calibri"/>
              </a:rPr>
              <a:t>e</a:t>
            </a:r>
            <a:r>
              <a:rPr sz="2800" dirty="0">
                <a:latin typeface="Calibri"/>
                <a:cs typeface="Calibri"/>
              </a:rPr>
              <a:t>	</a:t>
            </a:r>
            <a:r>
              <a:rPr sz="2800" spc="-10" dirty="0">
                <a:latin typeface="Calibri"/>
                <a:cs typeface="Calibri"/>
              </a:rPr>
              <a:t>h</a:t>
            </a:r>
            <a:r>
              <a:rPr sz="2800" spc="-50" dirty="0">
                <a:latin typeface="Calibri"/>
                <a:cs typeface="Calibri"/>
              </a:rPr>
              <a:t>a</a:t>
            </a:r>
            <a:r>
              <a:rPr sz="2800" spc="-60" dirty="0">
                <a:latin typeface="Calibri"/>
                <a:cs typeface="Calibri"/>
              </a:rPr>
              <a:t>y</a:t>
            </a:r>
            <a:r>
              <a:rPr sz="2800" spc="-5" dirty="0">
                <a:latin typeface="Calibri"/>
                <a:cs typeface="Calibri"/>
              </a:rPr>
              <a:t>a</a:t>
            </a:r>
            <a:r>
              <a:rPr sz="2800" dirty="0">
                <a:latin typeface="Calibri"/>
                <a:cs typeface="Calibri"/>
              </a:rPr>
              <a:t>	</a:t>
            </a:r>
            <a:r>
              <a:rPr sz="2800" spc="-5" dirty="0">
                <a:latin typeface="Calibri"/>
                <a:cs typeface="Calibri"/>
              </a:rPr>
              <a:t>l</a:t>
            </a:r>
            <a:r>
              <a:rPr sz="2800" spc="-15" dirty="0">
                <a:latin typeface="Calibri"/>
                <a:cs typeface="Calibri"/>
              </a:rPr>
              <a:t>u</a:t>
            </a:r>
            <a:r>
              <a:rPr sz="2800" spc="-50" dirty="0">
                <a:latin typeface="Calibri"/>
                <a:cs typeface="Calibri"/>
              </a:rPr>
              <a:t>g</a:t>
            </a:r>
            <a:r>
              <a:rPr sz="2800" spc="-5" dirty="0">
                <a:latin typeface="Calibri"/>
                <a:cs typeface="Calibri"/>
              </a:rPr>
              <a:t>a</a:t>
            </a:r>
            <a:r>
              <a:rPr sz="2800" spc="-250" dirty="0">
                <a:latin typeface="Calibri"/>
                <a:cs typeface="Calibri"/>
              </a:rPr>
              <a:t>r</a:t>
            </a:r>
            <a:r>
              <a:rPr sz="2800" spc="-5" dirty="0">
                <a:latin typeface="Calibri"/>
                <a:cs typeface="Calibri"/>
              </a:rPr>
              <a:t>,</a:t>
            </a:r>
            <a:r>
              <a:rPr sz="2800" dirty="0">
                <a:latin typeface="Calibri"/>
                <a:cs typeface="Calibri"/>
              </a:rPr>
              <a:t>	</a:t>
            </a:r>
            <a:r>
              <a:rPr sz="2800" spc="-10" dirty="0">
                <a:latin typeface="Calibri"/>
                <a:cs typeface="Calibri"/>
              </a:rPr>
              <a:t>segú</a:t>
            </a:r>
            <a:r>
              <a:rPr sz="2800" spc="-5" dirty="0">
                <a:latin typeface="Calibri"/>
                <a:cs typeface="Calibri"/>
              </a:rPr>
              <a:t>n</a:t>
            </a:r>
            <a:r>
              <a:rPr sz="2800" dirty="0">
                <a:latin typeface="Calibri"/>
                <a:cs typeface="Calibri"/>
              </a:rPr>
              <a:t>	</a:t>
            </a:r>
            <a:r>
              <a:rPr sz="2800" spc="-15" dirty="0">
                <a:latin typeface="Calibri"/>
                <a:cs typeface="Calibri"/>
              </a:rPr>
              <a:t>lo</a:t>
            </a:r>
            <a:endParaRPr sz="2800">
              <a:latin typeface="Calibri"/>
              <a:cs typeface="Calibri"/>
            </a:endParaRPr>
          </a:p>
        </p:txBody>
      </p:sp>
      <p:sp>
        <p:nvSpPr>
          <p:cNvPr id="5" name="object 5"/>
          <p:cNvSpPr txBox="1"/>
          <p:nvPr/>
        </p:nvSpPr>
        <p:spPr>
          <a:xfrm>
            <a:off x="3412616" y="4808689"/>
            <a:ext cx="11460480" cy="1050925"/>
          </a:xfrm>
          <a:prstGeom prst="rect">
            <a:avLst/>
          </a:prstGeom>
        </p:spPr>
        <p:txBody>
          <a:bodyPr vert="horz" wrap="square" lIns="0" tIns="98425" rIns="0" bIns="0" rtlCol="0">
            <a:spAutoFit/>
          </a:bodyPr>
          <a:lstStyle/>
          <a:p>
            <a:pPr marL="355600">
              <a:lnSpc>
                <a:spcPct val="100000"/>
              </a:lnSpc>
              <a:spcBef>
                <a:spcPts val="775"/>
              </a:spcBef>
            </a:pPr>
            <a:r>
              <a:rPr sz="2800" spc="-10" dirty="0">
                <a:latin typeface="Calibri"/>
                <a:cs typeface="Calibri"/>
              </a:rPr>
              <a:t>ejecutado</a:t>
            </a:r>
            <a:r>
              <a:rPr sz="2800" spc="5" dirty="0">
                <a:latin typeface="Calibri"/>
                <a:cs typeface="Calibri"/>
              </a:rPr>
              <a:t> </a:t>
            </a:r>
            <a:r>
              <a:rPr sz="2800" spc="-5" dirty="0">
                <a:latin typeface="Calibri"/>
                <a:cs typeface="Calibri"/>
              </a:rPr>
              <a:t>y </a:t>
            </a:r>
            <a:r>
              <a:rPr sz="2800" spc="-10" dirty="0">
                <a:latin typeface="Calibri"/>
                <a:cs typeface="Calibri"/>
              </a:rPr>
              <a:t>lo</a:t>
            </a:r>
            <a:r>
              <a:rPr sz="2800" spc="20" dirty="0">
                <a:latin typeface="Calibri"/>
                <a:cs typeface="Calibri"/>
              </a:rPr>
              <a:t> </a:t>
            </a:r>
            <a:r>
              <a:rPr sz="2800" spc="-10" dirty="0">
                <a:latin typeface="Calibri"/>
                <a:cs typeface="Calibri"/>
              </a:rPr>
              <a:t>pagado;</a:t>
            </a:r>
            <a:r>
              <a:rPr sz="2800" spc="-5" dirty="0">
                <a:latin typeface="Calibri"/>
                <a:cs typeface="Calibri"/>
              </a:rPr>
              <a:t> y</a:t>
            </a:r>
            <a:r>
              <a:rPr sz="2800" dirty="0">
                <a:latin typeface="Calibri"/>
                <a:cs typeface="Calibri"/>
              </a:rPr>
              <a:t> </a:t>
            </a:r>
            <a:r>
              <a:rPr sz="2800" spc="-15" dirty="0">
                <a:latin typeface="Calibri"/>
                <a:cs typeface="Calibri"/>
              </a:rPr>
              <a:t>excepcionalmente,</a:t>
            </a:r>
            <a:endParaRPr sz="2800" dirty="0">
              <a:latin typeface="Calibri"/>
              <a:cs typeface="Calibri"/>
            </a:endParaRPr>
          </a:p>
          <a:p>
            <a:pPr marL="355600" indent="-342900">
              <a:lnSpc>
                <a:spcPct val="100000"/>
              </a:lnSpc>
              <a:spcBef>
                <a:spcPts val="675"/>
              </a:spcBef>
              <a:buFont typeface="Arial MT"/>
              <a:buChar char="•"/>
              <a:tabLst>
                <a:tab pos="354965" algn="l"/>
                <a:tab pos="355600" algn="l"/>
              </a:tabLst>
            </a:pPr>
            <a:r>
              <a:rPr sz="2800" spc="-5" dirty="0">
                <a:latin typeface="Calibri"/>
                <a:cs typeface="Calibri"/>
              </a:rPr>
              <a:t>Los</a:t>
            </a:r>
            <a:r>
              <a:rPr sz="2800" spc="270" dirty="0">
                <a:latin typeface="Calibri"/>
                <a:cs typeface="Calibri"/>
              </a:rPr>
              <a:t> </a:t>
            </a:r>
            <a:r>
              <a:rPr sz="2800" spc="-10" dirty="0">
                <a:latin typeface="Calibri"/>
                <a:cs typeface="Calibri"/>
              </a:rPr>
              <a:t>acuerdos,</a:t>
            </a:r>
            <a:r>
              <a:rPr sz="2800" spc="285" dirty="0">
                <a:latin typeface="Calibri"/>
                <a:cs typeface="Calibri"/>
              </a:rPr>
              <a:t> </a:t>
            </a:r>
            <a:r>
              <a:rPr sz="2800" spc="-10" dirty="0">
                <a:latin typeface="Calibri"/>
                <a:cs typeface="Calibri"/>
              </a:rPr>
              <a:t>conciliaciones</a:t>
            </a:r>
            <a:r>
              <a:rPr sz="2800" spc="295" dirty="0">
                <a:latin typeface="Calibri"/>
                <a:cs typeface="Calibri"/>
              </a:rPr>
              <a:t> </a:t>
            </a:r>
            <a:r>
              <a:rPr sz="2800" spc="-5" dirty="0">
                <a:latin typeface="Calibri"/>
                <a:cs typeface="Calibri"/>
              </a:rPr>
              <a:t>y</a:t>
            </a:r>
            <a:r>
              <a:rPr sz="2800" spc="280" dirty="0">
                <a:latin typeface="Calibri"/>
                <a:cs typeface="Calibri"/>
              </a:rPr>
              <a:t> </a:t>
            </a:r>
            <a:r>
              <a:rPr sz="2800" spc="-10" dirty="0">
                <a:latin typeface="Calibri"/>
                <a:cs typeface="Calibri"/>
              </a:rPr>
              <a:t>transacciones</a:t>
            </a:r>
            <a:r>
              <a:rPr sz="2800" spc="275" dirty="0">
                <a:latin typeface="Calibri"/>
                <a:cs typeface="Calibri"/>
              </a:rPr>
              <a:t> </a:t>
            </a:r>
            <a:r>
              <a:rPr sz="2800" spc="-5" dirty="0">
                <a:latin typeface="Calibri"/>
                <a:cs typeface="Calibri"/>
              </a:rPr>
              <a:t>a</a:t>
            </a:r>
            <a:r>
              <a:rPr sz="2800" spc="285" dirty="0">
                <a:latin typeface="Calibri"/>
                <a:cs typeface="Calibri"/>
              </a:rPr>
              <a:t> </a:t>
            </a:r>
            <a:r>
              <a:rPr sz="2800" spc="-5" dirty="0">
                <a:latin typeface="Calibri"/>
                <a:cs typeface="Calibri"/>
              </a:rPr>
              <a:t>las</a:t>
            </a:r>
            <a:r>
              <a:rPr sz="2800" spc="280" dirty="0">
                <a:latin typeface="Calibri"/>
                <a:cs typeface="Calibri"/>
              </a:rPr>
              <a:t> </a:t>
            </a:r>
            <a:r>
              <a:rPr sz="2800" spc="-5" dirty="0">
                <a:latin typeface="Calibri"/>
                <a:cs typeface="Calibri"/>
              </a:rPr>
              <a:t>cuales</a:t>
            </a:r>
            <a:r>
              <a:rPr sz="2800" spc="290" dirty="0">
                <a:latin typeface="Calibri"/>
                <a:cs typeface="Calibri"/>
              </a:rPr>
              <a:t> </a:t>
            </a:r>
            <a:r>
              <a:rPr sz="2800" spc="-20" dirty="0">
                <a:latin typeface="Calibri"/>
                <a:cs typeface="Calibri"/>
              </a:rPr>
              <a:t>llegaren</a:t>
            </a:r>
            <a:r>
              <a:rPr sz="2800" spc="270" dirty="0">
                <a:latin typeface="Calibri"/>
                <a:cs typeface="Calibri"/>
              </a:rPr>
              <a:t> </a:t>
            </a:r>
            <a:r>
              <a:rPr sz="2800" spc="-5" dirty="0">
                <a:latin typeface="Calibri"/>
                <a:cs typeface="Calibri"/>
              </a:rPr>
              <a:t>las</a:t>
            </a:r>
            <a:r>
              <a:rPr sz="2800" spc="280" dirty="0">
                <a:latin typeface="Calibri"/>
                <a:cs typeface="Calibri"/>
              </a:rPr>
              <a:t> </a:t>
            </a:r>
            <a:r>
              <a:rPr sz="2800" spc="-10" dirty="0">
                <a:latin typeface="Calibri"/>
                <a:cs typeface="Calibri"/>
              </a:rPr>
              <a:t>partes</a:t>
            </a:r>
            <a:endParaRPr sz="2800" dirty="0">
              <a:latin typeface="Calibri"/>
              <a:cs typeface="Calibri"/>
            </a:endParaRPr>
          </a:p>
        </p:txBody>
      </p:sp>
      <p:sp>
        <p:nvSpPr>
          <p:cNvPr id="6" name="object 6"/>
          <p:cNvSpPr txBox="1"/>
          <p:nvPr/>
        </p:nvSpPr>
        <p:spPr>
          <a:xfrm>
            <a:off x="3755516" y="5791580"/>
            <a:ext cx="11118215" cy="835660"/>
          </a:xfrm>
          <a:prstGeom prst="rect">
            <a:avLst/>
          </a:prstGeom>
        </p:spPr>
        <p:txBody>
          <a:bodyPr vert="horz" wrap="square" lIns="0" tIns="60960" rIns="0" bIns="0" rtlCol="0">
            <a:spAutoFit/>
          </a:bodyPr>
          <a:lstStyle/>
          <a:p>
            <a:pPr marL="12700" marR="5080">
              <a:lnSpc>
                <a:spcPts val="3020"/>
              </a:lnSpc>
              <a:spcBef>
                <a:spcPts val="480"/>
              </a:spcBef>
              <a:tabLst>
                <a:tab pos="943610" algn="l"/>
                <a:tab pos="2094230" algn="l"/>
                <a:tab pos="2757170" algn="l"/>
                <a:tab pos="3216275" algn="l"/>
                <a:tab pos="3894454" algn="l"/>
                <a:tab pos="5971540" algn="l"/>
                <a:tab pos="8021320" algn="l"/>
                <a:tab pos="8471535" algn="l"/>
                <a:tab pos="9620250" algn="l"/>
              </a:tabLst>
            </a:pPr>
            <a:r>
              <a:rPr sz="2800" spc="-10" dirty="0">
                <a:latin typeface="Calibri"/>
                <a:cs typeface="Calibri"/>
              </a:rPr>
              <a:t>pa</a:t>
            </a:r>
            <a:r>
              <a:rPr sz="2800" spc="-65" dirty="0">
                <a:latin typeface="Calibri"/>
                <a:cs typeface="Calibri"/>
              </a:rPr>
              <a:t>r</a:t>
            </a:r>
            <a:r>
              <a:rPr sz="2800" spc="-5" dirty="0">
                <a:latin typeface="Calibri"/>
                <a:cs typeface="Calibri"/>
              </a:rPr>
              <a:t>a</a:t>
            </a:r>
            <a:r>
              <a:rPr sz="2800" dirty="0">
                <a:latin typeface="Calibri"/>
                <a:cs typeface="Calibri"/>
              </a:rPr>
              <a:t>	</a:t>
            </a:r>
            <a:r>
              <a:rPr sz="2800" spc="-10" dirty="0">
                <a:latin typeface="Calibri"/>
                <a:cs typeface="Calibri"/>
              </a:rPr>
              <a:t>p</a:t>
            </a:r>
            <a:r>
              <a:rPr sz="2800" dirty="0">
                <a:latin typeface="Calibri"/>
                <a:cs typeface="Calibri"/>
              </a:rPr>
              <a:t>o</a:t>
            </a:r>
            <a:r>
              <a:rPr sz="2800" spc="-10" dirty="0">
                <a:latin typeface="Calibri"/>
                <a:cs typeface="Calibri"/>
              </a:rPr>
              <a:t>ne</a:t>
            </a:r>
            <a:r>
              <a:rPr sz="2800" spc="-5" dirty="0">
                <a:latin typeface="Calibri"/>
                <a:cs typeface="Calibri"/>
              </a:rPr>
              <a:t>r</a:t>
            </a:r>
            <a:r>
              <a:rPr sz="2800" dirty="0">
                <a:latin typeface="Calibri"/>
                <a:cs typeface="Calibri"/>
              </a:rPr>
              <a:t>	</a:t>
            </a:r>
            <a:r>
              <a:rPr sz="2800" spc="-10" dirty="0">
                <a:latin typeface="Calibri"/>
                <a:cs typeface="Calibri"/>
              </a:rPr>
              <a:t>fi</a:t>
            </a:r>
            <a:r>
              <a:rPr sz="2800" spc="-5" dirty="0">
                <a:latin typeface="Calibri"/>
                <a:cs typeface="Calibri"/>
              </a:rPr>
              <a:t>n</a:t>
            </a:r>
            <a:r>
              <a:rPr sz="2800" dirty="0">
                <a:latin typeface="Calibri"/>
                <a:cs typeface="Calibri"/>
              </a:rPr>
              <a:t>	</a:t>
            </a:r>
            <a:r>
              <a:rPr sz="2800" spc="-5" dirty="0">
                <a:latin typeface="Calibri"/>
                <a:cs typeface="Calibri"/>
              </a:rPr>
              <a:t>a</a:t>
            </a:r>
            <a:r>
              <a:rPr sz="2800" dirty="0">
                <a:latin typeface="Calibri"/>
                <a:cs typeface="Calibri"/>
              </a:rPr>
              <a:t>	</a:t>
            </a:r>
            <a:r>
              <a:rPr sz="2800" spc="-5" dirty="0">
                <a:latin typeface="Calibri"/>
                <a:cs typeface="Calibri"/>
              </a:rPr>
              <a:t>las</a:t>
            </a:r>
            <a:r>
              <a:rPr sz="2800" dirty="0">
                <a:latin typeface="Calibri"/>
                <a:cs typeface="Calibri"/>
              </a:rPr>
              <a:t>	</a:t>
            </a:r>
            <a:r>
              <a:rPr sz="2800" spc="-10" dirty="0">
                <a:latin typeface="Calibri"/>
                <a:cs typeface="Calibri"/>
              </a:rPr>
              <a:t>d</a:t>
            </a:r>
            <a:r>
              <a:rPr sz="2800" spc="-15" dirty="0">
                <a:latin typeface="Calibri"/>
                <a:cs typeface="Calibri"/>
              </a:rPr>
              <a:t>i</a:t>
            </a:r>
            <a:r>
              <a:rPr sz="2800" spc="-20" dirty="0">
                <a:latin typeface="Calibri"/>
                <a:cs typeface="Calibri"/>
              </a:rPr>
              <a:t>v</a:t>
            </a:r>
            <a:r>
              <a:rPr sz="2800" spc="-5" dirty="0">
                <a:latin typeface="Calibri"/>
                <a:cs typeface="Calibri"/>
              </a:rPr>
              <a:t>e</a:t>
            </a:r>
            <a:r>
              <a:rPr sz="2800" spc="-45" dirty="0">
                <a:latin typeface="Calibri"/>
                <a:cs typeface="Calibri"/>
              </a:rPr>
              <a:t>r</a:t>
            </a:r>
            <a:r>
              <a:rPr sz="2800" spc="-25" dirty="0">
                <a:latin typeface="Calibri"/>
                <a:cs typeface="Calibri"/>
              </a:rPr>
              <a:t>g</a:t>
            </a:r>
            <a:r>
              <a:rPr sz="2800" spc="-5" dirty="0">
                <a:latin typeface="Calibri"/>
                <a:cs typeface="Calibri"/>
              </a:rPr>
              <a:t>encias</a:t>
            </a:r>
            <a:r>
              <a:rPr sz="2800" dirty="0">
                <a:latin typeface="Calibri"/>
                <a:cs typeface="Calibri"/>
              </a:rPr>
              <a:t>	</a:t>
            </a:r>
            <a:r>
              <a:rPr sz="2800" spc="-10" dirty="0">
                <a:latin typeface="Calibri"/>
                <a:cs typeface="Calibri"/>
              </a:rPr>
              <a:t>p</a:t>
            </a:r>
            <a:r>
              <a:rPr sz="2800" spc="-55" dirty="0">
                <a:latin typeface="Calibri"/>
                <a:cs typeface="Calibri"/>
              </a:rPr>
              <a:t>r</a:t>
            </a:r>
            <a:r>
              <a:rPr sz="2800" spc="-5" dirty="0">
                <a:latin typeface="Calibri"/>
                <a:cs typeface="Calibri"/>
              </a:rPr>
              <a:t>es</a:t>
            </a:r>
            <a:r>
              <a:rPr sz="2800" dirty="0">
                <a:latin typeface="Calibri"/>
                <a:cs typeface="Calibri"/>
              </a:rPr>
              <a:t>e</a:t>
            </a:r>
            <a:r>
              <a:rPr sz="2800" spc="-35" dirty="0">
                <a:latin typeface="Calibri"/>
                <a:cs typeface="Calibri"/>
              </a:rPr>
              <a:t>n</a:t>
            </a:r>
            <a:r>
              <a:rPr sz="2800" spc="-45" dirty="0">
                <a:latin typeface="Calibri"/>
                <a:cs typeface="Calibri"/>
              </a:rPr>
              <a:t>t</a:t>
            </a:r>
            <a:r>
              <a:rPr sz="2800" spc="-5" dirty="0">
                <a:latin typeface="Calibri"/>
                <a:cs typeface="Calibri"/>
              </a:rPr>
              <a:t>adas</a:t>
            </a:r>
            <a:r>
              <a:rPr sz="2800" dirty="0">
                <a:latin typeface="Calibri"/>
                <a:cs typeface="Calibri"/>
              </a:rPr>
              <a:t>	</a:t>
            </a:r>
            <a:r>
              <a:rPr sz="2800" spc="-5" dirty="0">
                <a:latin typeface="Calibri"/>
                <a:cs typeface="Calibri"/>
              </a:rPr>
              <a:t>y</a:t>
            </a:r>
            <a:r>
              <a:rPr sz="2800" dirty="0">
                <a:latin typeface="Calibri"/>
                <a:cs typeface="Calibri"/>
              </a:rPr>
              <a:t>	</a:t>
            </a:r>
            <a:r>
              <a:rPr sz="2800" spc="-10" dirty="0">
                <a:latin typeface="Calibri"/>
                <a:cs typeface="Calibri"/>
              </a:rPr>
              <a:t>p</a:t>
            </a:r>
            <a:r>
              <a:rPr sz="2800" dirty="0">
                <a:latin typeface="Calibri"/>
                <a:cs typeface="Calibri"/>
              </a:rPr>
              <a:t>o</a:t>
            </a:r>
            <a:r>
              <a:rPr sz="2800" spc="-10" dirty="0">
                <a:latin typeface="Calibri"/>
                <a:cs typeface="Calibri"/>
              </a:rPr>
              <a:t>de</a:t>
            </a:r>
            <a:r>
              <a:rPr sz="2800" spc="-5" dirty="0">
                <a:latin typeface="Calibri"/>
                <a:cs typeface="Calibri"/>
              </a:rPr>
              <a:t>r</a:t>
            </a:r>
            <a:r>
              <a:rPr sz="2800" dirty="0">
                <a:latin typeface="Calibri"/>
                <a:cs typeface="Calibri"/>
              </a:rPr>
              <a:t>	</a:t>
            </a:r>
            <a:r>
              <a:rPr sz="2800" spc="-10" dirty="0">
                <a:latin typeface="Calibri"/>
                <a:cs typeface="Calibri"/>
              </a:rPr>
              <a:t>decl</a:t>
            </a:r>
            <a:r>
              <a:rPr sz="2800" dirty="0">
                <a:latin typeface="Calibri"/>
                <a:cs typeface="Calibri"/>
              </a:rPr>
              <a:t>a</a:t>
            </a:r>
            <a:r>
              <a:rPr sz="2800" spc="-70" dirty="0">
                <a:latin typeface="Calibri"/>
                <a:cs typeface="Calibri"/>
              </a:rPr>
              <a:t>r</a:t>
            </a:r>
            <a:r>
              <a:rPr sz="2800" spc="-5" dirty="0">
                <a:latin typeface="Calibri"/>
                <a:cs typeface="Calibri"/>
              </a:rPr>
              <a:t>a</a:t>
            </a:r>
            <a:r>
              <a:rPr sz="2800" spc="-55" dirty="0">
                <a:latin typeface="Calibri"/>
                <a:cs typeface="Calibri"/>
              </a:rPr>
              <a:t>r</a:t>
            </a:r>
            <a:r>
              <a:rPr sz="2800" spc="-10" dirty="0">
                <a:latin typeface="Calibri"/>
                <a:cs typeface="Calibri"/>
              </a:rPr>
              <a:t>se  mutuamente</a:t>
            </a:r>
            <a:r>
              <a:rPr sz="2800" spc="5" dirty="0">
                <a:latin typeface="Calibri"/>
                <a:cs typeface="Calibri"/>
              </a:rPr>
              <a:t> </a:t>
            </a:r>
            <a:r>
              <a:rPr sz="2800" spc="-5" dirty="0">
                <a:latin typeface="Calibri"/>
                <a:cs typeface="Calibri"/>
              </a:rPr>
              <a:t>a</a:t>
            </a:r>
            <a:r>
              <a:rPr sz="2800" spc="5" dirty="0">
                <a:latin typeface="Calibri"/>
                <a:cs typeface="Calibri"/>
              </a:rPr>
              <a:t> </a:t>
            </a:r>
            <a:r>
              <a:rPr sz="2800" spc="-10" dirty="0">
                <a:latin typeface="Calibri"/>
                <a:cs typeface="Calibri"/>
              </a:rPr>
              <a:t>paz</a:t>
            </a:r>
            <a:r>
              <a:rPr sz="2800" dirty="0">
                <a:latin typeface="Calibri"/>
                <a:cs typeface="Calibri"/>
              </a:rPr>
              <a:t> </a:t>
            </a:r>
            <a:r>
              <a:rPr sz="2800" spc="-5" dirty="0">
                <a:latin typeface="Calibri"/>
                <a:cs typeface="Calibri"/>
              </a:rPr>
              <a:t>y </a:t>
            </a:r>
            <a:r>
              <a:rPr sz="2800" spc="-10" dirty="0">
                <a:latin typeface="Calibri"/>
                <a:cs typeface="Calibri"/>
              </a:rPr>
              <a:t>salvo.</a:t>
            </a:r>
            <a:endParaRPr sz="2800" dirty="0">
              <a:latin typeface="Calibri"/>
              <a:cs typeface="Calibri"/>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5132959" y="1552702"/>
            <a:ext cx="11942191" cy="7760716"/>
          </a:xfrm>
          <a:prstGeom prst="rect">
            <a:avLst/>
          </a:prstGeom>
        </p:spPr>
      </p:pic>
      <p:sp>
        <p:nvSpPr>
          <p:cNvPr id="3" name="object 3"/>
          <p:cNvSpPr txBox="1">
            <a:spLocks noGrp="1"/>
          </p:cNvSpPr>
          <p:nvPr>
            <p:ph type="title"/>
          </p:nvPr>
        </p:nvSpPr>
        <p:spPr>
          <a:prstGeom prst="rect">
            <a:avLst/>
          </a:prstGeom>
        </p:spPr>
        <p:txBody>
          <a:bodyPr vert="horz" wrap="square" lIns="0" tIns="12700" rIns="0" bIns="0" rtlCol="0">
            <a:spAutoFit/>
          </a:bodyPr>
          <a:lstStyle/>
          <a:p>
            <a:pPr marL="3286760">
              <a:lnSpc>
                <a:spcPct val="100000"/>
              </a:lnSpc>
              <a:spcBef>
                <a:spcPts val="100"/>
              </a:spcBef>
            </a:pPr>
            <a:r>
              <a:rPr spc="40" dirty="0"/>
              <a:t>Aspectos</a:t>
            </a:r>
            <a:r>
              <a:rPr spc="-275" dirty="0"/>
              <a:t> </a:t>
            </a:r>
            <a:r>
              <a:rPr spc="-35" dirty="0"/>
              <a:t>a</a:t>
            </a:r>
            <a:r>
              <a:rPr spc="-285" dirty="0"/>
              <a:t> </a:t>
            </a:r>
            <a:r>
              <a:rPr spc="30" dirty="0"/>
              <a:t>tener</a:t>
            </a:r>
            <a:r>
              <a:rPr spc="-285" dirty="0"/>
              <a:t> </a:t>
            </a:r>
            <a:r>
              <a:rPr spc="85" dirty="0"/>
              <a:t>en</a:t>
            </a:r>
            <a:r>
              <a:rPr spc="-285" dirty="0"/>
              <a:t> </a:t>
            </a:r>
            <a:r>
              <a:rPr spc="70" dirty="0"/>
              <a:t>cuenta</a:t>
            </a:r>
            <a:r>
              <a:rPr spc="-315" dirty="0"/>
              <a:t> </a:t>
            </a:r>
            <a:r>
              <a:rPr spc="55" dirty="0"/>
              <a:t>durante</a:t>
            </a:r>
            <a:r>
              <a:rPr spc="-300" dirty="0"/>
              <a:t> </a:t>
            </a:r>
            <a:r>
              <a:rPr spc="-25" dirty="0"/>
              <a:t>la</a:t>
            </a:r>
            <a:r>
              <a:rPr spc="-285" dirty="0"/>
              <a:t> </a:t>
            </a:r>
            <a:r>
              <a:rPr spc="30" dirty="0"/>
              <a:t>etapa</a:t>
            </a:r>
            <a:r>
              <a:rPr spc="-290" dirty="0"/>
              <a:t> </a:t>
            </a:r>
            <a:r>
              <a:rPr spc="45" dirty="0"/>
              <a:t>post</a:t>
            </a:r>
            <a:r>
              <a:rPr spc="-285" dirty="0"/>
              <a:t> </a:t>
            </a:r>
            <a:r>
              <a:rPr spc="45" dirty="0"/>
              <a:t>contractual</a:t>
            </a:r>
          </a:p>
        </p:txBody>
      </p:sp>
      <p:sp>
        <p:nvSpPr>
          <p:cNvPr id="4" name="object 4"/>
          <p:cNvSpPr txBox="1"/>
          <p:nvPr/>
        </p:nvSpPr>
        <p:spPr>
          <a:xfrm>
            <a:off x="9527540" y="6216802"/>
            <a:ext cx="1533525" cy="1501140"/>
          </a:xfrm>
          <a:prstGeom prst="rect">
            <a:avLst/>
          </a:prstGeom>
        </p:spPr>
        <p:txBody>
          <a:bodyPr vert="horz" wrap="square" lIns="0" tIns="128270" rIns="0" bIns="0" rtlCol="0">
            <a:spAutoFit/>
          </a:bodyPr>
          <a:lstStyle/>
          <a:p>
            <a:pPr algn="ctr">
              <a:lnSpc>
                <a:spcPct val="100000"/>
              </a:lnSpc>
              <a:spcBef>
                <a:spcPts val="1010"/>
              </a:spcBef>
            </a:pPr>
            <a:r>
              <a:rPr sz="2800" spc="-5" dirty="0">
                <a:solidFill>
                  <a:srgbClr val="FFFFFF"/>
                </a:solidFill>
                <a:latin typeface="Calibri"/>
                <a:cs typeface="Calibri"/>
              </a:rPr>
              <a:t>1.</a:t>
            </a:r>
            <a:endParaRPr sz="2800">
              <a:latin typeface="Calibri"/>
              <a:cs typeface="Calibri"/>
            </a:endParaRPr>
          </a:p>
          <a:p>
            <a:pPr marL="12700" marR="5080" algn="ctr">
              <a:lnSpc>
                <a:spcPts val="3070"/>
              </a:lnSpc>
              <a:spcBef>
                <a:spcPts val="1255"/>
              </a:spcBef>
            </a:pPr>
            <a:r>
              <a:rPr sz="2800" spc="-5" dirty="0">
                <a:solidFill>
                  <a:srgbClr val="FFFFFF"/>
                </a:solidFill>
                <a:latin typeface="Calibri"/>
                <a:cs typeface="Calibri"/>
              </a:rPr>
              <a:t>De</a:t>
            </a:r>
            <a:r>
              <a:rPr sz="2800" spc="-90" dirty="0">
                <a:solidFill>
                  <a:srgbClr val="FFFFFF"/>
                </a:solidFill>
                <a:latin typeface="Calibri"/>
                <a:cs typeface="Calibri"/>
              </a:rPr>
              <a:t> </a:t>
            </a:r>
            <a:r>
              <a:rPr sz="2800" spc="-10" dirty="0">
                <a:solidFill>
                  <a:srgbClr val="FFFFFF"/>
                </a:solidFill>
                <a:latin typeface="Calibri"/>
                <a:cs typeface="Calibri"/>
              </a:rPr>
              <a:t>Común </a:t>
            </a:r>
            <a:r>
              <a:rPr sz="2800" spc="-615" dirty="0">
                <a:solidFill>
                  <a:srgbClr val="FFFFFF"/>
                </a:solidFill>
                <a:latin typeface="Calibri"/>
                <a:cs typeface="Calibri"/>
              </a:rPr>
              <a:t> </a:t>
            </a:r>
            <a:r>
              <a:rPr sz="2800" spc="-10" dirty="0">
                <a:solidFill>
                  <a:srgbClr val="FFFFFF"/>
                </a:solidFill>
                <a:latin typeface="Calibri"/>
                <a:cs typeface="Calibri"/>
              </a:rPr>
              <a:t>Acuerdo</a:t>
            </a:r>
            <a:endParaRPr sz="2800">
              <a:latin typeface="Calibri"/>
              <a:cs typeface="Calibri"/>
            </a:endParaRPr>
          </a:p>
        </p:txBody>
      </p:sp>
      <p:sp>
        <p:nvSpPr>
          <p:cNvPr id="5" name="object 5"/>
          <p:cNvSpPr txBox="1"/>
          <p:nvPr/>
        </p:nvSpPr>
        <p:spPr>
          <a:xfrm>
            <a:off x="5555741" y="7380172"/>
            <a:ext cx="3696335" cy="331470"/>
          </a:xfrm>
          <a:prstGeom prst="rect">
            <a:avLst/>
          </a:prstGeom>
        </p:spPr>
        <p:txBody>
          <a:bodyPr vert="horz" wrap="square" lIns="0" tIns="13335" rIns="0" bIns="0" rtlCol="0">
            <a:spAutoFit/>
          </a:bodyPr>
          <a:lstStyle/>
          <a:p>
            <a:pPr marL="241300" indent="-228600">
              <a:lnSpc>
                <a:spcPct val="100000"/>
              </a:lnSpc>
              <a:spcBef>
                <a:spcPts val="105"/>
              </a:spcBef>
              <a:buChar char="•"/>
              <a:tabLst>
                <a:tab pos="241300" algn="l"/>
              </a:tabLst>
            </a:pPr>
            <a:r>
              <a:rPr sz="2000" spc="-10" dirty="0">
                <a:latin typeface="Calibri"/>
                <a:cs typeface="Calibri"/>
              </a:rPr>
              <a:t>Dentro</a:t>
            </a:r>
            <a:r>
              <a:rPr sz="2000" spc="395" dirty="0">
                <a:latin typeface="Calibri"/>
                <a:cs typeface="Calibri"/>
              </a:rPr>
              <a:t> </a:t>
            </a:r>
            <a:r>
              <a:rPr sz="2000" spc="-5" dirty="0">
                <a:latin typeface="Calibri"/>
                <a:cs typeface="Calibri"/>
              </a:rPr>
              <a:t>del</a:t>
            </a:r>
            <a:r>
              <a:rPr sz="2000" spc="395" dirty="0">
                <a:latin typeface="Calibri"/>
                <a:cs typeface="Calibri"/>
              </a:rPr>
              <a:t> </a:t>
            </a:r>
            <a:r>
              <a:rPr sz="2000" spc="-5" dirty="0">
                <a:latin typeface="Calibri"/>
                <a:cs typeface="Calibri"/>
              </a:rPr>
              <a:t>término</a:t>
            </a:r>
            <a:r>
              <a:rPr sz="2000" spc="395" dirty="0">
                <a:latin typeface="Calibri"/>
                <a:cs typeface="Calibri"/>
              </a:rPr>
              <a:t> </a:t>
            </a:r>
            <a:r>
              <a:rPr sz="2000" spc="-5" dirty="0">
                <a:latin typeface="Calibri"/>
                <a:cs typeface="Calibri"/>
              </a:rPr>
              <a:t>fijado</a:t>
            </a:r>
            <a:r>
              <a:rPr sz="2000" spc="400" dirty="0">
                <a:latin typeface="Calibri"/>
                <a:cs typeface="Calibri"/>
              </a:rPr>
              <a:t> </a:t>
            </a:r>
            <a:r>
              <a:rPr sz="2000" spc="-5" dirty="0">
                <a:latin typeface="Calibri"/>
                <a:cs typeface="Calibri"/>
              </a:rPr>
              <a:t>en</a:t>
            </a:r>
            <a:r>
              <a:rPr sz="2000" spc="405" dirty="0">
                <a:latin typeface="Calibri"/>
                <a:cs typeface="Calibri"/>
              </a:rPr>
              <a:t> </a:t>
            </a:r>
            <a:r>
              <a:rPr sz="2000" spc="-5" dirty="0">
                <a:latin typeface="Calibri"/>
                <a:cs typeface="Calibri"/>
              </a:rPr>
              <a:t>el</a:t>
            </a:r>
            <a:endParaRPr sz="2000">
              <a:latin typeface="Calibri"/>
              <a:cs typeface="Calibri"/>
            </a:endParaRPr>
          </a:p>
        </p:txBody>
      </p:sp>
      <p:sp>
        <p:nvSpPr>
          <p:cNvPr id="6" name="object 6"/>
          <p:cNvSpPr txBox="1"/>
          <p:nvPr/>
        </p:nvSpPr>
        <p:spPr>
          <a:xfrm>
            <a:off x="5784341" y="7661275"/>
            <a:ext cx="3467735" cy="330835"/>
          </a:xfrm>
          <a:prstGeom prst="rect">
            <a:avLst/>
          </a:prstGeom>
        </p:spPr>
        <p:txBody>
          <a:bodyPr vert="horz" wrap="square" lIns="0" tIns="12700" rIns="0" bIns="0" rtlCol="0">
            <a:spAutoFit/>
          </a:bodyPr>
          <a:lstStyle/>
          <a:p>
            <a:pPr marL="12700">
              <a:lnSpc>
                <a:spcPct val="100000"/>
              </a:lnSpc>
              <a:spcBef>
                <a:spcPts val="100"/>
              </a:spcBef>
              <a:tabLst>
                <a:tab pos="1219835" algn="l"/>
                <a:tab pos="1769745" algn="l"/>
                <a:tab pos="2306320" algn="l"/>
                <a:tab pos="3191510" algn="l"/>
              </a:tabLst>
            </a:pPr>
            <a:r>
              <a:rPr sz="2000" spc="-10" dirty="0">
                <a:latin typeface="Calibri"/>
                <a:cs typeface="Calibri"/>
              </a:rPr>
              <a:t>c</a:t>
            </a:r>
            <a:r>
              <a:rPr sz="2000" spc="-5" dirty="0">
                <a:latin typeface="Calibri"/>
                <a:cs typeface="Calibri"/>
              </a:rPr>
              <a:t>o</a:t>
            </a:r>
            <a:r>
              <a:rPr sz="2000" spc="-25" dirty="0">
                <a:latin typeface="Calibri"/>
                <a:cs typeface="Calibri"/>
              </a:rPr>
              <a:t>n</a:t>
            </a:r>
            <a:r>
              <a:rPr sz="2000" dirty="0">
                <a:latin typeface="Calibri"/>
                <a:cs typeface="Calibri"/>
              </a:rPr>
              <a:t>t</a:t>
            </a:r>
            <a:r>
              <a:rPr sz="2000" spc="-40" dirty="0">
                <a:latin typeface="Calibri"/>
                <a:cs typeface="Calibri"/>
              </a:rPr>
              <a:t>r</a:t>
            </a:r>
            <a:r>
              <a:rPr sz="2000" spc="-25" dirty="0">
                <a:latin typeface="Calibri"/>
                <a:cs typeface="Calibri"/>
              </a:rPr>
              <a:t>at</a:t>
            </a:r>
            <a:r>
              <a:rPr sz="2000" dirty="0">
                <a:latin typeface="Calibri"/>
                <a:cs typeface="Calibri"/>
              </a:rPr>
              <a:t>o.	De	no	</a:t>
            </a:r>
            <a:r>
              <a:rPr sz="2000" spc="-40" dirty="0">
                <a:latin typeface="Calibri"/>
                <a:cs typeface="Calibri"/>
              </a:rPr>
              <a:t>e</a:t>
            </a:r>
            <a:r>
              <a:rPr sz="2000" spc="-5" dirty="0">
                <a:latin typeface="Calibri"/>
                <a:cs typeface="Calibri"/>
              </a:rPr>
              <a:t>x</a:t>
            </a:r>
            <a:r>
              <a:rPr sz="2000" spc="-10" dirty="0">
                <a:latin typeface="Calibri"/>
                <a:cs typeface="Calibri"/>
              </a:rPr>
              <a:t>i</a:t>
            </a:r>
            <a:r>
              <a:rPr sz="2000" spc="-30" dirty="0">
                <a:latin typeface="Calibri"/>
                <a:cs typeface="Calibri"/>
              </a:rPr>
              <a:t>s</a:t>
            </a:r>
            <a:r>
              <a:rPr sz="2000" dirty="0">
                <a:latin typeface="Calibri"/>
                <a:cs typeface="Calibri"/>
              </a:rPr>
              <a:t>tir	</a:t>
            </a:r>
            <a:r>
              <a:rPr sz="2000" spc="-25" dirty="0">
                <a:latin typeface="Calibri"/>
                <a:cs typeface="Calibri"/>
              </a:rPr>
              <a:t>t</a:t>
            </a:r>
            <a:r>
              <a:rPr sz="2000" dirty="0">
                <a:latin typeface="Calibri"/>
                <a:cs typeface="Calibri"/>
              </a:rPr>
              <a:t>al</a:t>
            </a:r>
            <a:endParaRPr sz="2000">
              <a:latin typeface="Calibri"/>
              <a:cs typeface="Calibri"/>
            </a:endParaRPr>
          </a:p>
        </p:txBody>
      </p:sp>
      <p:sp>
        <p:nvSpPr>
          <p:cNvPr id="7" name="object 7"/>
          <p:cNvSpPr txBox="1"/>
          <p:nvPr/>
        </p:nvSpPr>
        <p:spPr>
          <a:xfrm>
            <a:off x="5784341" y="7940167"/>
            <a:ext cx="3467735" cy="610235"/>
          </a:xfrm>
          <a:prstGeom prst="rect">
            <a:avLst/>
          </a:prstGeom>
        </p:spPr>
        <p:txBody>
          <a:bodyPr vert="horz" wrap="square" lIns="0" tIns="43180" rIns="0" bIns="0" rtlCol="0">
            <a:spAutoFit/>
          </a:bodyPr>
          <a:lstStyle/>
          <a:p>
            <a:pPr marL="12700" marR="5080">
              <a:lnSpc>
                <a:spcPts val="2200"/>
              </a:lnSpc>
              <a:spcBef>
                <a:spcPts val="340"/>
              </a:spcBef>
              <a:tabLst>
                <a:tab pos="1193800" algn="l"/>
                <a:tab pos="1586865" algn="l"/>
                <a:tab pos="2383790" algn="l"/>
                <a:tab pos="2801620" algn="l"/>
              </a:tabLst>
            </a:pPr>
            <a:r>
              <a:rPr sz="2000" spc="-10" dirty="0">
                <a:latin typeface="Calibri"/>
                <a:cs typeface="Calibri"/>
              </a:rPr>
              <a:t>término,</a:t>
            </a:r>
            <a:r>
              <a:rPr sz="2000" spc="295" dirty="0">
                <a:latin typeface="Calibri"/>
                <a:cs typeface="Calibri"/>
              </a:rPr>
              <a:t> </a:t>
            </a:r>
            <a:r>
              <a:rPr sz="2000" spc="-5" dirty="0">
                <a:latin typeface="Calibri"/>
                <a:cs typeface="Calibri"/>
              </a:rPr>
              <a:t>la</a:t>
            </a:r>
            <a:r>
              <a:rPr sz="2000" spc="300" dirty="0">
                <a:latin typeface="Calibri"/>
                <a:cs typeface="Calibri"/>
              </a:rPr>
              <a:t> </a:t>
            </a:r>
            <a:r>
              <a:rPr sz="2000" spc="-10" dirty="0">
                <a:latin typeface="Calibri"/>
                <a:cs typeface="Calibri"/>
              </a:rPr>
              <a:t>ley</a:t>
            </a:r>
            <a:r>
              <a:rPr sz="2000" spc="285" dirty="0">
                <a:latin typeface="Calibri"/>
                <a:cs typeface="Calibri"/>
              </a:rPr>
              <a:t> </a:t>
            </a:r>
            <a:r>
              <a:rPr sz="2000" spc="-5" dirty="0">
                <a:latin typeface="Calibri"/>
                <a:cs typeface="Calibri"/>
              </a:rPr>
              <a:t>dispuso</a:t>
            </a:r>
            <a:r>
              <a:rPr sz="2000" spc="290" dirty="0">
                <a:latin typeface="Calibri"/>
                <a:cs typeface="Calibri"/>
              </a:rPr>
              <a:t> </a:t>
            </a:r>
            <a:r>
              <a:rPr sz="2000" dirty="0">
                <a:latin typeface="Calibri"/>
                <a:cs typeface="Calibri"/>
              </a:rPr>
              <a:t>un</a:t>
            </a:r>
            <a:r>
              <a:rPr sz="2000" spc="285" dirty="0">
                <a:latin typeface="Calibri"/>
                <a:cs typeface="Calibri"/>
              </a:rPr>
              <a:t> </a:t>
            </a:r>
            <a:r>
              <a:rPr sz="2000" spc="-15" dirty="0">
                <a:latin typeface="Calibri"/>
                <a:cs typeface="Calibri"/>
              </a:rPr>
              <a:t>plazo </a:t>
            </a:r>
            <a:r>
              <a:rPr sz="2000" spc="-434" dirty="0">
                <a:latin typeface="Calibri"/>
                <a:cs typeface="Calibri"/>
              </a:rPr>
              <a:t> </a:t>
            </a:r>
            <a:r>
              <a:rPr sz="2000" spc="-5" dirty="0">
                <a:latin typeface="Calibri"/>
                <a:cs typeface="Calibri"/>
              </a:rPr>
              <a:t>supl</a:t>
            </a:r>
            <a:r>
              <a:rPr sz="2000" spc="-15" dirty="0">
                <a:latin typeface="Calibri"/>
                <a:cs typeface="Calibri"/>
              </a:rPr>
              <a:t>e</a:t>
            </a:r>
            <a:r>
              <a:rPr sz="2000" spc="-25" dirty="0">
                <a:latin typeface="Calibri"/>
                <a:cs typeface="Calibri"/>
              </a:rPr>
              <a:t>t</a:t>
            </a:r>
            <a:r>
              <a:rPr sz="2000" spc="-5" dirty="0">
                <a:latin typeface="Calibri"/>
                <a:cs typeface="Calibri"/>
              </a:rPr>
              <a:t>or</a:t>
            </a:r>
            <a:r>
              <a:rPr sz="2000" spc="-10" dirty="0">
                <a:latin typeface="Calibri"/>
                <a:cs typeface="Calibri"/>
              </a:rPr>
              <a:t>i</a:t>
            </a:r>
            <a:r>
              <a:rPr sz="2000" dirty="0">
                <a:latin typeface="Calibri"/>
                <a:cs typeface="Calibri"/>
              </a:rPr>
              <a:t>o	de	c</a:t>
            </a:r>
            <a:r>
              <a:rPr sz="2000" spc="5" dirty="0">
                <a:latin typeface="Calibri"/>
                <a:cs typeface="Calibri"/>
              </a:rPr>
              <a:t>u</a:t>
            </a:r>
            <a:r>
              <a:rPr sz="2000" spc="-25" dirty="0">
                <a:latin typeface="Calibri"/>
                <a:cs typeface="Calibri"/>
              </a:rPr>
              <a:t>a</a:t>
            </a:r>
            <a:r>
              <a:rPr sz="2000" dirty="0">
                <a:latin typeface="Calibri"/>
                <a:cs typeface="Calibri"/>
              </a:rPr>
              <a:t>t</a:t>
            </a:r>
            <a:r>
              <a:rPr sz="2000" spc="-40" dirty="0">
                <a:latin typeface="Calibri"/>
                <a:cs typeface="Calibri"/>
              </a:rPr>
              <a:t>r</a:t>
            </a:r>
            <a:r>
              <a:rPr sz="2000" dirty="0">
                <a:latin typeface="Calibri"/>
                <a:cs typeface="Calibri"/>
              </a:rPr>
              <a:t>o	(</a:t>
            </a:r>
            <a:r>
              <a:rPr sz="2000" spc="-10" dirty="0">
                <a:latin typeface="Calibri"/>
                <a:cs typeface="Calibri"/>
              </a:rPr>
              <a:t>4</a:t>
            </a:r>
            <a:r>
              <a:rPr sz="2000" dirty="0">
                <a:latin typeface="Calibri"/>
                <a:cs typeface="Calibri"/>
              </a:rPr>
              <a:t>)	</a:t>
            </a:r>
            <a:r>
              <a:rPr sz="2000" spc="-20" dirty="0">
                <a:latin typeface="Calibri"/>
                <a:cs typeface="Calibri"/>
              </a:rPr>
              <a:t>m</a:t>
            </a:r>
            <a:r>
              <a:rPr sz="2000" dirty="0">
                <a:latin typeface="Calibri"/>
                <a:cs typeface="Calibri"/>
              </a:rPr>
              <a:t>es</a:t>
            </a:r>
            <a:r>
              <a:rPr sz="2000" spc="-10" dirty="0">
                <a:latin typeface="Calibri"/>
                <a:cs typeface="Calibri"/>
              </a:rPr>
              <a:t>e</a:t>
            </a:r>
            <a:r>
              <a:rPr sz="2000" dirty="0">
                <a:latin typeface="Calibri"/>
                <a:cs typeface="Calibri"/>
              </a:rPr>
              <a:t>s</a:t>
            </a:r>
            <a:endParaRPr sz="2000">
              <a:latin typeface="Calibri"/>
              <a:cs typeface="Calibri"/>
            </a:endParaRPr>
          </a:p>
        </p:txBody>
      </p:sp>
      <p:sp>
        <p:nvSpPr>
          <p:cNvPr id="8" name="object 8"/>
          <p:cNvSpPr txBox="1"/>
          <p:nvPr/>
        </p:nvSpPr>
        <p:spPr>
          <a:xfrm>
            <a:off x="5784341" y="8497951"/>
            <a:ext cx="3469640" cy="610235"/>
          </a:xfrm>
          <a:prstGeom prst="rect">
            <a:avLst/>
          </a:prstGeom>
        </p:spPr>
        <p:txBody>
          <a:bodyPr vert="horz" wrap="square" lIns="0" tIns="43180" rIns="0" bIns="0" rtlCol="0">
            <a:spAutoFit/>
          </a:bodyPr>
          <a:lstStyle/>
          <a:p>
            <a:pPr marL="12700" marR="5080">
              <a:lnSpc>
                <a:spcPts val="2200"/>
              </a:lnSpc>
              <a:spcBef>
                <a:spcPts val="340"/>
              </a:spcBef>
              <a:tabLst>
                <a:tab pos="1334135" algn="l"/>
                <a:tab pos="1740535" algn="l"/>
                <a:tab pos="2207260" algn="l"/>
              </a:tabLst>
            </a:pPr>
            <a:r>
              <a:rPr sz="2000" spc="-5" dirty="0">
                <a:latin typeface="Calibri"/>
                <a:cs typeface="Calibri"/>
              </a:rPr>
              <a:t>s</a:t>
            </a:r>
            <a:r>
              <a:rPr sz="2000" spc="-10" dirty="0">
                <a:latin typeface="Calibri"/>
                <a:cs typeface="Calibri"/>
              </a:rPr>
              <a:t>i</a:t>
            </a:r>
            <a:r>
              <a:rPr sz="2000" dirty="0">
                <a:latin typeface="Calibri"/>
                <a:cs typeface="Calibri"/>
              </a:rPr>
              <a:t>g</a:t>
            </a:r>
            <a:r>
              <a:rPr sz="2000" spc="5" dirty="0">
                <a:latin typeface="Calibri"/>
                <a:cs typeface="Calibri"/>
              </a:rPr>
              <a:t>u</a:t>
            </a:r>
            <a:r>
              <a:rPr sz="2000" dirty="0">
                <a:latin typeface="Calibri"/>
                <a:cs typeface="Calibri"/>
              </a:rPr>
              <a:t>i</a:t>
            </a:r>
            <a:r>
              <a:rPr sz="2000" spc="-5" dirty="0">
                <a:latin typeface="Calibri"/>
                <a:cs typeface="Calibri"/>
              </a:rPr>
              <a:t>e</a:t>
            </a:r>
            <a:r>
              <a:rPr sz="2000" spc="-25" dirty="0">
                <a:latin typeface="Calibri"/>
                <a:cs typeface="Calibri"/>
              </a:rPr>
              <a:t>nt</a:t>
            </a:r>
            <a:r>
              <a:rPr sz="2000" dirty="0">
                <a:latin typeface="Calibri"/>
                <a:cs typeface="Calibri"/>
              </a:rPr>
              <a:t>es	a	</a:t>
            </a:r>
            <a:r>
              <a:rPr sz="2000" spc="-5" dirty="0">
                <a:latin typeface="Calibri"/>
                <a:cs typeface="Calibri"/>
              </a:rPr>
              <a:t>l</a:t>
            </a:r>
            <a:r>
              <a:rPr sz="2000" dirty="0">
                <a:latin typeface="Calibri"/>
                <a:cs typeface="Calibri"/>
              </a:rPr>
              <a:t>a	</a:t>
            </a:r>
            <a:r>
              <a:rPr sz="2000" spc="-25" dirty="0">
                <a:latin typeface="Calibri"/>
                <a:cs typeface="Calibri"/>
              </a:rPr>
              <a:t>t</a:t>
            </a:r>
            <a:r>
              <a:rPr sz="2000" dirty="0">
                <a:latin typeface="Calibri"/>
                <a:cs typeface="Calibri"/>
              </a:rPr>
              <a:t>er</a:t>
            </a:r>
            <a:r>
              <a:rPr sz="2000" spc="-10" dirty="0">
                <a:latin typeface="Calibri"/>
                <a:cs typeface="Calibri"/>
              </a:rPr>
              <a:t>m</a:t>
            </a:r>
            <a:r>
              <a:rPr sz="2000" dirty="0">
                <a:latin typeface="Calibri"/>
                <a:cs typeface="Calibri"/>
              </a:rPr>
              <a:t>inación  </a:t>
            </a:r>
            <a:r>
              <a:rPr sz="2000" spc="-15" dirty="0">
                <a:latin typeface="Calibri"/>
                <a:cs typeface="Calibri"/>
              </a:rPr>
              <a:t>efectiva</a:t>
            </a:r>
            <a:r>
              <a:rPr sz="2000" spc="-30" dirty="0">
                <a:latin typeface="Calibri"/>
                <a:cs typeface="Calibri"/>
              </a:rPr>
              <a:t> </a:t>
            </a:r>
            <a:r>
              <a:rPr sz="2000" dirty="0">
                <a:latin typeface="Calibri"/>
                <a:cs typeface="Calibri"/>
              </a:rPr>
              <a:t>del</a:t>
            </a:r>
            <a:r>
              <a:rPr sz="2000" spc="-15" dirty="0">
                <a:latin typeface="Calibri"/>
                <a:cs typeface="Calibri"/>
              </a:rPr>
              <a:t> contrato.</a:t>
            </a:r>
            <a:endParaRPr sz="2000">
              <a:latin typeface="Calibri"/>
              <a:cs typeface="Calibri"/>
            </a:endParaRPr>
          </a:p>
        </p:txBody>
      </p:sp>
      <p:sp>
        <p:nvSpPr>
          <p:cNvPr id="9" name="object 9"/>
          <p:cNvSpPr txBox="1"/>
          <p:nvPr/>
        </p:nvSpPr>
        <p:spPr>
          <a:xfrm>
            <a:off x="6509384" y="5048250"/>
            <a:ext cx="1430020" cy="842010"/>
          </a:xfrm>
          <a:prstGeom prst="rect">
            <a:avLst/>
          </a:prstGeom>
        </p:spPr>
        <p:txBody>
          <a:bodyPr vert="horz" wrap="square" lIns="0" tIns="12065" rIns="0" bIns="0" rtlCol="0">
            <a:spAutoFit/>
          </a:bodyPr>
          <a:lstStyle/>
          <a:p>
            <a:pPr algn="ctr">
              <a:lnSpc>
                <a:spcPts val="3215"/>
              </a:lnSpc>
              <a:spcBef>
                <a:spcPts val="95"/>
              </a:spcBef>
            </a:pPr>
            <a:r>
              <a:rPr sz="2800" spc="-5" dirty="0">
                <a:solidFill>
                  <a:srgbClr val="FFFFFF"/>
                </a:solidFill>
                <a:latin typeface="Calibri"/>
                <a:cs typeface="Calibri"/>
              </a:rPr>
              <a:t>2.</a:t>
            </a:r>
            <a:endParaRPr sz="2800">
              <a:latin typeface="Calibri"/>
              <a:cs typeface="Calibri"/>
            </a:endParaRPr>
          </a:p>
          <a:p>
            <a:pPr algn="ctr">
              <a:lnSpc>
                <a:spcPts val="3215"/>
              </a:lnSpc>
            </a:pPr>
            <a:r>
              <a:rPr sz="2800" spc="-15" dirty="0">
                <a:solidFill>
                  <a:srgbClr val="FFFFFF"/>
                </a:solidFill>
                <a:latin typeface="Calibri"/>
                <a:cs typeface="Calibri"/>
              </a:rPr>
              <a:t>Unilateral</a:t>
            </a:r>
            <a:endParaRPr sz="2800">
              <a:latin typeface="Calibri"/>
              <a:cs typeface="Calibri"/>
            </a:endParaRPr>
          </a:p>
        </p:txBody>
      </p:sp>
      <p:sp>
        <p:nvSpPr>
          <p:cNvPr id="10" name="object 10"/>
          <p:cNvSpPr/>
          <p:nvPr/>
        </p:nvSpPr>
        <p:spPr>
          <a:xfrm>
            <a:off x="838200" y="4168140"/>
            <a:ext cx="4259580" cy="4311650"/>
          </a:xfrm>
          <a:custGeom>
            <a:avLst/>
            <a:gdLst/>
            <a:ahLst/>
            <a:cxnLst/>
            <a:rect l="l" t="t" r="r" b="b"/>
            <a:pathLst>
              <a:path w="4259580" h="4311650">
                <a:moveTo>
                  <a:pt x="0" y="425958"/>
                </a:moveTo>
                <a:lnTo>
                  <a:pt x="2499" y="379553"/>
                </a:lnTo>
                <a:lnTo>
                  <a:pt x="9824" y="334593"/>
                </a:lnTo>
                <a:lnTo>
                  <a:pt x="21715" y="291340"/>
                </a:lnTo>
                <a:lnTo>
                  <a:pt x="37911" y="250051"/>
                </a:lnTo>
                <a:lnTo>
                  <a:pt x="58154" y="210989"/>
                </a:lnTo>
                <a:lnTo>
                  <a:pt x="82183" y="174412"/>
                </a:lnTo>
                <a:lnTo>
                  <a:pt x="109739" y="140581"/>
                </a:lnTo>
                <a:lnTo>
                  <a:pt x="140561" y="109757"/>
                </a:lnTo>
                <a:lnTo>
                  <a:pt x="174390" y="82198"/>
                </a:lnTo>
                <a:lnTo>
                  <a:pt x="210966" y="58166"/>
                </a:lnTo>
                <a:lnTo>
                  <a:pt x="250029" y="37919"/>
                </a:lnTo>
                <a:lnTo>
                  <a:pt x="291320" y="21720"/>
                </a:lnTo>
                <a:lnTo>
                  <a:pt x="334578" y="9826"/>
                </a:lnTo>
                <a:lnTo>
                  <a:pt x="379544" y="2500"/>
                </a:lnTo>
                <a:lnTo>
                  <a:pt x="425958" y="0"/>
                </a:lnTo>
                <a:lnTo>
                  <a:pt x="3833622" y="0"/>
                </a:lnTo>
                <a:lnTo>
                  <a:pt x="3880026" y="2500"/>
                </a:lnTo>
                <a:lnTo>
                  <a:pt x="3924986" y="9826"/>
                </a:lnTo>
                <a:lnTo>
                  <a:pt x="3968239" y="21720"/>
                </a:lnTo>
                <a:lnTo>
                  <a:pt x="4009528" y="37919"/>
                </a:lnTo>
                <a:lnTo>
                  <a:pt x="4048590" y="58165"/>
                </a:lnTo>
                <a:lnTo>
                  <a:pt x="4085167" y="82198"/>
                </a:lnTo>
                <a:lnTo>
                  <a:pt x="4118998" y="109757"/>
                </a:lnTo>
                <a:lnTo>
                  <a:pt x="4149822" y="140581"/>
                </a:lnTo>
                <a:lnTo>
                  <a:pt x="4177381" y="174412"/>
                </a:lnTo>
                <a:lnTo>
                  <a:pt x="4201413" y="210989"/>
                </a:lnTo>
                <a:lnTo>
                  <a:pt x="4221660" y="250051"/>
                </a:lnTo>
                <a:lnTo>
                  <a:pt x="4237859" y="291340"/>
                </a:lnTo>
                <a:lnTo>
                  <a:pt x="4249753" y="334593"/>
                </a:lnTo>
                <a:lnTo>
                  <a:pt x="4257079" y="379553"/>
                </a:lnTo>
                <a:lnTo>
                  <a:pt x="4259580" y="425958"/>
                </a:lnTo>
                <a:lnTo>
                  <a:pt x="4259580" y="3885438"/>
                </a:lnTo>
                <a:lnTo>
                  <a:pt x="4257079" y="3931842"/>
                </a:lnTo>
                <a:lnTo>
                  <a:pt x="4249753" y="3976802"/>
                </a:lnTo>
                <a:lnTo>
                  <a:pt x="4237859" y="4020055"/>
                </a:lnTo>
                <a:lnTo>
                  <a:pt x="4221660" y="4061344"/>
                </a:lnTo>
                <a:lnTo>
                  <a:pt x="4201414" y="4100406"/>
                </a:lnTo>
                <a:lnTo>
                  <a:pt x="4177381" y="4136983"/>
                </a:lnTo>
                <a:lnTo>
                  <a:pt x="4149822" y="4170814"/>
                </a:lnTo>
                <a:lnTo>
                  <a:pt x="4118998" y="4201638"/>
                </a:lnTo>
                <a:lnTo>
                  <a:pt x="4085167" y="4229197"/>
                </a:lnTo>
                <a:lnTo>
                  <a:pt x="4048590" y="4253230"/>
                </a:lnTo>
                <a:lnTo>
                  <a:pt x="4009528" y="4273476"/>
                </a:lnTo>
                <a:lnTo>
                  <a:pt x="3968239" y="4289675"/>
                </a:lnTo>
                <a:lnTo>
                  <a:pt x="3924986" y="4301569"/>
                </a:lnTo>
                <a:lnTo>
                  <a:pt x="3880026" y="4308895"/>
                </a:lnTo>
                <a:lnTo>
                  <a:pt x="3833622" y="4311396"/>
                </a:lnTo>
                <a:lnTo>
                  <a:pt x="425958" y="4311396"/>
                </a:lnTo>
                <a:lnTo>
                  <a:pt x="379544" y="4308895"/>
                </a:lnTo>
                <a:lnTo>
                  <a:pt x="334578" y="4301569"/>
                </a:lnTo>
                <a:lnTo>
                  <a:pt x="291320" y="4289675"/>
                </a:lnTo>
                <a:lnTo>
                  <a:pt x="250029" y="4273476"/>
                </a:lnTo>
                <a:lnTo>
                  <a:pt x="210966" y="4253230"/>
                </a:lnTo>
                <a:lnTo>
                  <a:pt x="174390" y="4229197"/>
                </a:lnTo>
                <a:lnTo>
                  <a:pt x="140561" y="4201638"/>
                </a:lnTo>
                <a:lnTo>
                  <a:pt x="109739" y="4170814"/>
                </a:lnTo>
                <a:lnTo>
                  <a:pt x="82183" y="4136983"/>
                </a:lnTo>
                <a:lnTo>
                  <a:pt x="58154" y="4100406"/>
                </a:lnTo>
                <a:lnTo>
                  <a:pt x="37911" y="4061344"/>
                </a:lnTo>
                <a:lnTo>
                  <a:pt x="21715" y="4020055"/>
                </a:lnTo>
                <a:lnTo>
                  <a:pt x="9824" y="3976802"/>
                </a:lnTo>
                <a:lnTo>
                  <a:pt x="2499" y="3931842"/>
                </a:lnTo>
                <a:lnTo>
                  <a:pt x="0" y="3885438"/>
                </a:lnTo>
                <a:lnTo>
                  <a:pt x="0" y="425958"/>
                </a:lnTo>
                <a:close/>
              </a:path>
            </a:pathLst>
          </a:custGeom>
          <a:ln w="12700">
            <a:solidFill>
              <a:srgbClr val="6FAC46"/>
            </a:solidFill>
          </a:ln>
        </p:spPr>
        <p:txBody>
          <a:bodyPr wrap="square" lIns="0" tIns="0" rIns="0" bIns="0" rtlCol="0"/>
          <a:lstStyle/>
          <a:p>
            <a:endParaRPr/>
          </a:p>
        </p:txBody>
      </p:sp>
      <p:sp>
        <p:nvSpPr>
          <p:cNvPr id="11" name="object 11"/>
          <p:cNvSpPr txBox="1"/>
          <p:nvPr/>
        </p:nvSpPr>
        <p:spPr>
          <a:xfrm>
            <a:off x="1026667" y="4312411"/>
            <a:ext cx="3883025" cy="611505"/>
          </a:xfrm>
          <a:prstGeom prst="rect">
            <a:avLst/>
          </a:prstGeom>
        </p:spPr>
        <p:txBody>
          <a:bodyPr vert="horz" wrap="square" lIns="0" tIns="42545" rIns="0" bIns="0" rtlCol="0">
            <a:spAutoFit/>
          </a:bodyPr>
          <a:lstStyle/>
          <a:p>
            <a:pPr marL="241300" marR="5080" indent="-228600">
              <a:lnSpc>
                <a:spcPts val="2210"/>
              </a:lnSpc>
              <a:spcBef>
                <a:spcPts val="335"/>
              </a:spcBef>
              <a:buChar char="•"/>
              <a:tabLst>
                <a:tab pos="241300" algn="l"/>
              </a:tabLst>
            </a:pPr>
            <a:r>
              <a:rPr sz="2000" spc="-5" dirty="0">
                <a:latin typeface="Calibri"/>
                <a:cs typeface="Calibri"/>
              </a:rPr>
              <a:t>Cuando</a:t>
            </a:r>
            <a:r>
              <a:rPr sz="2000" spc="90" dirty="0">
                <a:latin typeface="Calibri"/>
                <a:cs typeface="Calibri"/>
              </a:rPr>
              <a:t> </a:t>
            </a:r>
            <a:r>
              <a:rPr sz="2000" spc="-5" dirty="0">
                <a:latin typeface="Calibri"/>
                <a:cs typeface="Calibri"/>
              </a:rPr>
              <a:t>el</a:t>
            </a:r>
            <a:r>
              <a:rPr sz="2000" spc="85" dirty="0">
                <a:latin typeface="Calibri"/>
                <a:cs typeface="Calibri"/>
              </a:rPr>
              <a:t> </a:t>
            </a:r>
            <a:r>
              <a:rPr sz="2000" spc="-15" dirty="0">
                <a:latin typeface="Calibri"/>
                <a:cs typeface="Calibri"/>
              </a:rPr>
              <a:t>Contratista</a:t>
            </a:r>
            <a:r>
              <a:rPr sz="2000" spc="90" dirty="0">
                <a:latin typeface="Calibri"/>
                <a:cs typeface="Calibri"/>
              </a:rPr>
              <a:t> </a:t>
            </a:r>
            <a:r>
              <a:rPr sz="2000" spc="-10" dirty="0">
                <a:latin typeface="Calibri"/>
                <a:cs typeface="Calibri"/>
              </a:rPr>
              <a:t>previamente </a:t>
            </a:r>
            <a:r>
              <a:rPr sz="2000" spc="-434" dirty="0">
                <a:latin typeface="Calibri"/>
                <a:cs typeface="Calibri"/>
              </a:rPr>
              <a:t> </a:t>
            </a:r>
            <a:r>
              <a:rPr sz="2000" spc="-10" dirty="0">
                <a:latin typeface="Calibri"/>
                <a:cs typeface="Calibri"/>
              </a:rPr>
              <a:t>convocado</a:t>
            </a:r>
            <a:r>
              <a:rPr sz="2000" spc="30" dirty="0">
                <a:latin typeface="Calibri"/>
                <a:cs typeface="Calibri"/>
              </a:rPr>
              <a:t> </a:t>
            </a:r>
            <a:r>
              <a:rPr sz="2000" dirty="0">
                <a:latin typeface="Calibri"/>
                <a:cs typeface="Calibri"/>
              </a:rPr>
              <a:t>a</a:t>
            </a:r>
            <a:r>
              <a:rPr sz="2000" spc="30" dirty="0">
                <a:latin typeface="Calibri"/>
                <a:cs typeface="Calibri"/>
              </a:rPr>
              <a:t> </a:t>
            </a:r>
            <a:r>
              <a:rPr sz="2000" spc="-5" dirty="0">
                <a:latin typeface="Calibri"/>
                <a:cs typeface="Calibri"/>
              </a:rPr>
              <a:t>la</a:t>
            </a:r>
            <a:r>
              <a:rPr sz="2000" spc="25" dirty="0">
                <a:latin typeface="Calibri"/>
                <a:cs typeface="Calibri"/>
              </a:rPr>
              <a:t> </a:t>
            </a:r>
            <a:r>
              <a:rPr sz="2000" spc="-5" dirty="0">
                <a:latin typeface="Calibri"/>
                <a:cs typeface="Calibri"/>
              </a:rPr>
              <a:t>suscripción</a:t>
            </a:r>
            <a:r>
              <a:rPr sz="2000" spc="35" dirty="0">
                <a:latin typeface="Calibri"/>
                <a:cs typeface="Calibri"/>
              </a:rPr>
              <a:t> </a:t>
            </a:r>
            <a:r>
              <a:rPr sz="2000" spc="-10" dirty="0">
                <a:latin typeface="Calibri"/>
                <a:cs typeface="Calibri"/>
              </a:rPr>
              <a:t>del</a:t>
            </a:r>
            <a:r>
              <a:rPr sz="2000" spc="35" dirty="0">
                <a:latin typeface="Calibri"/>
                <a:cs typeface="Calibri"/>
              </a:rPr>
              <a:t> </a:t>
            </a:r>
            <a:r>
              <a:rPr sz="2000" spc="-10" dirty="0">
                <a:latin typeface="Calibri"/>
                <a:cs typeface="Calibri"/>
              </a:rPr>
              <a:t>acta</a:t>
            </a:r>
            <a:endParaRPr sz="2000">
              <a:latin typeface="Calibri"/>
              <a:cs typeface="Calibri"/>
            </a:endParaRPr>
          </a:p>
        </p:txBody>
      </p:sp>
      <p:sp>
        <p:nvSpPr>
          <p:cNvPr id="12" name="object 12"/>
          <p:cNvSpPr txBox="1"/>
          <p:nvPr/>
        </p:nvSpPr>
        <p:spPr>
          <a:xfrm>
            <a:off x="1255267" y="4871720"/>
            <a:ext cx="3655695" cy="330835"/>
          </a:xfrm>
          <a:prstGeom prst="rect">
            <a:avLst/>
          </a:prstGeom>
        </p:spPr>
        <p:txBody>
          <a:bodyPr vert="horz" wrap="square" lIns="0" tIns="13335" rIns="0" bIns="0" rtlCol="0">
            <a:spAutoFit/>
          </a:bodyPr>
          <a:lstStyle/>
          <a:p>
            <a:pPr marL="12700">
              <a:lnSpc>
                <a:spcPct val="100000"/>
              </a:lnSpc>
              <a:spcBef>
                <a:spcPts val="105"/>
              </a:spcBef>
              <a:tabLst>
                <a:tab pos="499745" algn="l"/>
                <a:tab pos="1854835" algn="l"/>
                <a:tab pos="2921635" algn="l"/>
                <a:tab pos="3416935" algn="l"/>
              </a:tabLst>
            </a:pPr>
            <a:r>
              <a:rPr sz="2000" dirty="0">
                <a:latin typeface="Calibri"/>
                <a:cs typeface="Calibri"/>
              </a:rPr>
              <a:t>de	l</a:t>
            </a:r>
            <a:r>
              <a:rPr sz="2000" spc="-10" dirty="0">
                <a:latin typeface="Calibri"/>
                <a:cs typeface="Calibri"/>
              </a:rPr>
              <a:t>i</a:t>
            </a:r>
            <a:r>
              <a:rPr sz="2000" spc="-5" dirty="0">
                <a:latin typeface="Calibri"/>
                <a:cs typeface="Calibri"/>
              </a:rPr>
              <a:t>q</a:t>
            </a:r>
            <a:r>
              <a:rPr sz="2000" spc="5" dirty="0">
                <a:latin typeface="Calibri"/>
                <a:cs typeface="Calibri"/>
              </a:rPr>
              <a:t>u</a:t>
            </a:r>
            <a:r>
              <a:rPr sz="2000" spc="-15" dirty="0">
                <a:latin typeface="Calibri"/>
                <a:cs typeface="Calibri"/>
              </a:rPr>
              <a:t>i</a:t>
            </a:r>
            <a:r>
              <a:rPr sz="2000" spc="-5" dirty="0">
                <a:latin typeface="Calibri"/>
                <a:cs typeface="Calibri"/>
              </a:rPr>
              <a:t>da</a:t>
            </a:r>
            <a:r>
              <a:rPr sz="2000" spc="5" dirty="0">
                <a:latin typeface="Calibri"/>
                <a:cs typeface="Calibri"/>
              </a:rPr>
              <a:t>c</a:t>
            </a:r>
            <a:r>
              <a:rPr sz="2000" dirty="0">
                <a:latin typeface="Calibri"/>
                <a:cs typeface="Calibri"/>
              </a:rPr>
              <a:t>i</a:t>
            </a:r>
            <a:r>
              <a:rPr sz="2000" spc="-15" dirty="0">
                <a:latin typeface="Calibri"/>
                <a:cs typeface="Calibri"/>
              </a:rPr>
              <a:t>ó</a:t>
            </a:r>
            <a:r>
              <a:rPr sz="2000" dirty="0">
                <a:latin typeface="Calibri"/>
                <a:cs typeface="Calibri"/>
              </a:rPr>
              <a:t>n	</a:t>
            </a:r>
            <a:r>
              <a:rPr sz="2000" spc="-5" dirty="0">
                <a:latin typeface="Calibri"/>
                <a:cs typeface="Calibri"/>
              </a:rPr>
              <a:t>bil</a:t>
            </a:r>
            <a:r>
              <a:rPr sz="2000" spc="-35" dirty="0">
                <a:latin typeface="Calibri"/>
                <a:cs typeface="Calibri"/>
              </a:rPr>
              <a:t>a</a:t>
            </a:r>
            <a:r>
              <a:rPr sz="2000" spc="-25" dirty="0">
                <a:latin typeface="Calibri"/>
                <a:cs typeface="Calibri"/>
              </a:rPr>
              <a:t>t</a:t>
            </a:r>
            <a:r>
              <a:rPr sz="2000" dirty="0">
                <a:latin typeface="Calibri"/>
                <a:cs typeface="Calibri"/>
              </a:rPr>
              <a:t>e</a:t>
            </a:r>
            <a:r>
              <a:rPr sz="2000" spc="-45" dirty="0">
                <a:latin typeface="Calibri"/>
                <a:cs typeface="Calibri"/>
              </a:rPr>
              <a:t>r</a:t>
            </a:r>
            <a:r>
              <a:rPr sz="2000" dirty="0">
                <a:latin typeface="Calibri"/>
                <a:cs typeface="Calibri"/>
              </a:rPr>
              <a:t>al	no	</a:t>
            </a:r>
            <a:r>
              <a:rPr sz="2000" spc="-5" dirty="0">
                <a:latin typeface="Calibri"/>
                <a:cs typeface="Calibri"/>
              </a:rPr>
              <a:t>se</a:t>
            </a:r>
            <a:endParaRPr sz="2000">
              <a:latin typeface="Calibri"/>
              <a:cs typeface="Calibri"/>
            </a:endParaRPr>
          </a:p>
        </p:txBody>
      </p:sp>
      <p:sp>
        <p:nvSpPr>
          <p:cNvPr id="13" name="object 13"/>
          <p:cNvSpPr txBox="1"/>
          <p:nvPr/>
        </p:nvSpPr>
        <p:spPr>
          <a:xfrm>
            <a:off x="1255267" y="5150611"/>
            <a:ext cx="1129665" cy="1167765"/>
          </a:xfrm>
          <a:prstGeom prst="rect">
            <a:avLst/>
          </a:prstGeom>
        </p:spPr>
        <p:txBody>
          <a:bodyPr vert="horz" wrap="square" lIns="0" tIns="38735" rIns="0" bIns="0" rtlCol="0">
            <a:spAutoFit/>
          </a:bodyPr>
          <a:lstStyle/>
          <a:p>
            <a:pPr marL="12700" marR="5080">
              <a:lnSpc>
                <a:spcPct val="91500"/>
              </a:lnSpc>
              <a:spcBef>
                <a:spcPts val="305"/>
              </a:spcBef>
            </a:pPr>
            <a:r>
              <a:rPr sz="2000" spc="-10" dirty="0">
                <a:latin typeface="Calibri"/>
                <a:cs typeface="Calibri"/>
              </a:rPr>
              <a:t>presente </a:t>
            </a:r>
            <a:r>
              <a:rPr sz="2000" spc="-5" dirty="0">
                <a:latin typeface="Calibri"/>
                <a:cs typeface="Calibri"/>
              </a:rPr>
              <a:t> </a:t>
            </a:r>
            <a:r>
              <a:rPr sz="2000" spc="-30" dirty="0">
                <a:latin typeface="Calibri"/>
                <a:cs typeface="Calibri"/>
              </a:rPr>
              <a:t>v</a:t>
            </a:r>
            <a:r>
              <a:rPr sz="2000" spc="-5" dirty="0">
                <a:latin typeface="Calibri"/>
                <a:cs typeface="Calibri"/>
              </a:rPr>
              <a:t>olu</a:t>
            </a:r>
            <a:r>
              <a:rPr sz="2000" spc="-25" dirty="0">
                <a:latin typeface="Calibri"/>
                <a:cs typeface="Calibri"/>
              </a:rPr>
              <a:t>nt</a:t>
            </a:r>
            <a:r>
              <a:rPr sz="2000" dirty="0">
                <a:latin typeface="Calibri"/>
                <a:cs typeface="Calibri"/>
              </a:rPr>
              <a:t>ar</a:t>
            </a:r>
            <a:r>
              <a:rPr sz="2000" spc="-10" dirty="0">
                <a:latin typeface="Calibri"/>
                <a:cs typeface="Calibri"/>
              </a:rPr>
              <a:t>i</a:t>
            </a:r>
            <a:r>
              <a:rPr sz="2000" dirty="0">
                <a:latin typeface="Calibri"/>
                <a:cs typeface="Calibri"/>
              </a:rPr>
              <a:t>a,  </a:t>
            </a:r>
            <a:r>
              <a:rPr sz="2000" spc="-5" dirty="0">
                <a:latin typeface="Calibri"/>
                <a:cs typeface="Calibri"/>
              </a:rPr>
              <a:t>liquidar </a:t>
            </a:r>
            <a:r>
              <a:rPr sz="2000" dirty="0">
                <a:latin typeface="Calibri"/>
                <a:cs typeface="Calibri"/>
              </a:rPr>
              <a:t> </a:t>
            </a:r>
            <a:r>
              <a:rPr sz="2000" spc="-15" dirty="0">
                <a:latin typeface="Calibri"/>
                <a:cs typeface="Calibri"/>
              </a:rPr>
              <a:t>contrato</a:t>
            </a:r>
            <a:endParaRPr sz="2000">
              <a:latin typeface="Calibri"/>
              <a:cs typeface="Calibri"/>
            </a:endParaRPr>
          </a:p>
        </p:txBody>
      </p:sp>
      <p:sp>
        <p:nvSpPr>
          <p:cNvPr id="14" name="object 14"/>
          <p:cNvSpPr txBox="1"/>
          <p:nvPr/>
        </p:nvSpPr>
        <p:spPr>
          <a:xfrm>
            <a:off x="2549144" y="5708091"/>
            <a:ext cx="1667510" cy="610870"/>
          </a:xfrm>
          <a:prstGeom prst="rect">
            <a:avLst/>
          </a:prstGeom>
        </p:spPr>
        <p:txBody>
          <a:bodyPr vert="horz" wrap="square" lIns="0" tIns="13335" rIns="0" bIns="0" rtlCol="0">
            <a:spAutoFit/>
          </a:bodyPr>
          <a:lstStyle/>
          <a:p>
            <a:pPr marL="12700">
              <a:lnSpc>
                <a:spcPts val="2300"/>
              </a:lnSpc>
              <a:spcBef>
                <a:spcPts val="105"/>
              </a:spcBef>
            </a:pPr>
            <a:r>
              <a:rPr sz="2000" spc="-15" dirty="0">
                <a:latin typeface="Calibri"/>
                <a:cs typeface="Calibri"/>
              </a:rPr>
              <a:t>unilateralmente</a:t>
            </a:r>
            <a:endParaRPr sz="2000">
              <a:latin typeface="Calibri"/>
              <a:cs typeface="Calibri"/>
            </a:endParaRPr>
          </a:p>
          <a:p>
            <a:pPr marL="243840">
              <a:lnSpc>
                <a:spcPts val="2300"/>
              </a:lnSpc>
            </a:pPr>
            <a:r>
              <a:rPr sz="2000" spc="-10" dirty="0">
                <a:latin typeface="Calibri"/>
                <a:cs typeface="Calibri"/>
              </a:rPr>
              <a:t>mediante</a:t>
            </a:r>
            <a:endParaRPr sz="2000">
              <a:latin typeface="Calibri"/>
              <a:cs typeface="Calibri"/>
            </a:endParaRPr>
          </a:p>
        </p:txBody>
      </p:sp>
      <p:sp>
        <p:nvSpPr>
          <p:cNvPr id="15" name="object 15"/>
          <p:cNvSpPr txBox="1"/>
          <p:nvPr/>
        </p:nvSpPr>
        <p:spPr>
          <a:xfrm>
            <a:off x="2596388" y="5150611"/>
            <a:ext cx="2315210" cy="1167765"/>
          </a:xfrm>
          <a:prstGeom prst="rect">
            <a:avLst/>
          </a:prstGeom>
        </p:spPr>
        <p:txBody>
          <a:bodyPr vert="horz" wrap="square" lIns="0" tIns="43180" rIns="0" bIns="0" rtlCol="0">
            <a:spAutoFit/>
          </a:bodyPr>
          <a:lstStyle/>
          <a:p>
            <a:pPr marL="93345" marR="5080" indent="-81280" algn="r">
              <a:lnSpc>
                <a:spcPts val="2200"/>
              </a:lnSpc>
              <a:spcBef>
                <a:spcPts val="340"/>
              </a:spcBef>
              <a:tabLst>
                <a:tab pos="562610" algn="l"/>
                <a:tab pos="589915" algn="l"/>
                <a:tab pos="1172210" algn="l"/>
                <a:tab pos="1694814" algn="l"/>
              </a:tabLst>
            </a:pPr>
            <a:r>
              <a:rPr sz="2000" dirty="0">
                <a:latin typeface="Calibri"/>
                <a:cs typeface="Calibri"/>
              </a:rPr>
              <a:t>a	</a:t>
            </a:r>
            <a:r>
              <a:rPr sz="2000" spc="-5" dirty="0">
                <a:latin typeface="Calibri"/>
                <a:cs typeface="Calibri"/>
              </a:rPr>
              <a:t>l</a:t>
            </a:r>
            <a:r>
              <a:rPr sz="2000" dirty="0">
                <a:latin typeface="Calibri"/>
                <a:cs typeface="Calibri"/>
              </a:rPr>
              <a:t>a	l</a:t>
            </a:r>
            <a:r>
              <a:rPr sz="2000" spc="-10" dirty="0">
                <a:latin typeface="Calibri"/>
                <a:cs typeface="Calibri"/>
              </a:rPr>
              <a:t>iq</a:t>
            </a:r>
            <a:r>
              <a:rPr sz="2000" spc="-5" dirty="0">
                <a:latin typeface="Calibri"/>
                <a:cs typeface="Calibri"/>
              </a:rPr>
              <a:t>uida</a:t>
            </a:r>
            <a:r>
              <a:rPr sz="2000" spc="5" dirty="0">
                <a:latin typeface="Calibri"/>
                <a:cs typeface="Calibri"/>
              </a:rPr>
              <a:t>c</a:t>
            </a:r>
            <a:r>
              <a:rPr sz="2000" dirty="0">
                <a:latin typeface="Calibri"/>
                <a:cs typeface="Calibri"/>
              </a:rPr>
              <a:t>i</a:t>
            </a:r>
            <a:r>
              <a:rPr sz="2000" spc="-15" dirty="0">
                <a:latin typeface="Calibri"/>
                <a:cs typeface="Calibri"/>
              </a:rPr>
              <a:t>ó</a:t>
            </a:r>
            <a:r>
              <a:rPr sz="2000" dirty="0">
                <a:latin typeface="Calibri"/>
                <a:cs typeface="Calibri"/>
              </a:rPr>
              <a:t>n  </a:t>
            </a:r>
            <a:r>
              <a:rPr sz="2000" spc="-5" dirty="0">
                <a:latin typeface="Calibri"/>
                <a:cs typeface="Calibri"/>
              </a:rPr>
              <a:t>l</a:t>
            </a:r>
            <a:r>
              <a:rPr sz="2000" dirty="0">
                <a:latin typeface="Calibri"/>
                <a:cs typeface="Calibri"/>
              </a:rPr>
              <a:t>a		e</a:t>
            </a:r>
            <a:r>
              <a:rPr sz="2000" spc="-25" dirty="0">
                <a:latin typeface="Calibri"/>
                <a:cs typeface="Calibri"/>
              </a:rPr>
              <a:t>n</a:t>
            </a:r>
            <a:r>
              <a:rPr sz="2000" dirty="0">
                <a:latin typeface="Calibri"/>
                <a:cs typeface="Calibri"/>
              </a:rPr>
              <a:t>tid</a:t>
            </a:r>
            <a:r>
              <a:rPr sz="2000" spc="-15" dirty="0">
                <a:latin typeface="Calibri"/>
                <a:cs typeface="Calibri"/>
              </a:rPr>
              <a:t>a</a:t>
            </a:r>
            <a:r>
              <a:rPr sz="2000" dirty="0">
                <a:latin typeface="Calibri"/>
                <a:cs typeface="Calibri"/>
              </a:rPr>
              <a:t>d	</a:t>
            </a:r>
            <a:r>
              <a:rPr sz="2000" spc="-5" dirty="0">
                <a:latin typeface="Calibri"/>
                <a:cs typeface="Calibri"/>
              </a:rPr>
              <a:t>po</a:t>
            </a:r>
            <a:r>
              <a:rPr sz="2000" spc="5" dirty="0">
                <a:latin typeface="Calibri"/>
                <a:cs typeface="Calibri"/>
              </a:rPr>
              <a:t>d</a:t>
            </a:r>
            <a:r>
              <a:rPr sz="2000" spc="-55" dirty="0">
                <a:latin typeface="Calibri"/>
                <a:cs typeface="Calibri"/>
              </a:rPr>
              <a:t>r</a:t>
            </a:r>
            <a:r>
              <a:rPr sz="2000" dirty="0">
                <a:latin typeface="Calibri"/>
                <a:cs typeface="Calibri"/>
              </a:rPr>
              <a:t>á</a:t>
            </a:r>
            <a:endParaRPr sz="2000">
              <a:latin typeface="Calibri"/>
              <a:cs typeface="Calibri"/>
            </a:endParaRPr>
          </a:p>
          <a:p>
            <a:pPr marR="6350" algn="r">
              <a:lnSpc>
                <a:spcPts val="2050"/>
              </a:lnSpc>
              <a:spcBef>
                <a:spcPts val="5"/>
              </a:spcBef>
            </a:pPr>
            <a:r>
              <a:rPr sz="2000" spc="-5" dirty="0">
                <a:latin typeface="Calibri"/>
                <a:cs typeface="Calibri"/>
              </a:rPr>
              <a:t>el</a:t>
            </a:r>
            <a:endParaRPr sz="2000">
              <a:latin typeface="Calibri"/>
              <a:cs typeface="Calibri"/>
            </a:endParaRPr>
          </a:p>
          <a:p>
            <a:pPr marR="5080" algn="r">
              <a:lnSpc>
                <a:spcPts val="2300"/>
              </a:lnSpc>
            </a:pPr>
            <a:r>
              <a:rPr sz="2000" spc="-10" dirty="0">
                <a:latin typeface="Calibri"/>
                <a:cs typeface="Calibri"/>
              </a:rPr>
              <a:t>Acto</a:t>
            </a:r>
            <a:endParaRPr sz="2000">
              <a:latin typeface="Calibri"/>
              <a:cs typeface="Calibri"/>
            </a:endParaRPr>
          </a:p>
        </p:txBody>
      </p:sp>
      <p:sp>
        <p:nvSpPr>
          <p:cNvPr id="16" name="object 16"/>
          <p:cNvSpPr txBox="1"/>
          <p:nvPr/>
        </p:nvSpPr>
        <p:spPr>
          <a:xfrm>
            <a:off x="1255267" y="6266433"/>
            <a:ext cx="1877060" cy="610235"/>
          </a:xfrm>
          <a:prstGeom prst="rect">
            <a:avLst/>
          </a:prstGeom>
        </p:spPr>
        <p:txBody>
          <a:bodyPr vert="horz" wrap="square" lIns="0" tIns="43180" rIns="0" bIns="0" rtlCol="0">
            <a:spAutoFit/>
          </a:bodyPr>
          <a:lstStyle/>
          <a:p>
            <a:pPr marL="12700" marR="5080">
              <a:lnSpc>
                <a:spcPts val="2200"/>
              </a:lnSpc>
              <a:spcBef>
                <a:spcPts val="340"/>
              </a:spcBef>
              <a:tabLst>
                <a:tab pos="1545590" algn="l"/>
              </a:tabLst>
            </a:pPr>
            <a:r>
              <a:rPr sz="2000" spc="-10" dirty="0">
                <a:latin typeface="Calibri"/>
                <a:cs typeface="Calibri"/>
              </a:rPr>
              <a:t>Administrativo </a:t>
            </a:r>
            <a:r>
              <a:rPr sz="2000" spc="-5" dirty="0">
                <a:latin typeface="Calibri"/>
                <a:cs typeface="Calibri"/>
              </a:rPr>
              <a:t> susce</a:t>
            </a:r>
            <a:r>
              <a:rPr sz="2000" spc="-10" dirty="0">
                <a:latin typeface="Calibri"/>
                <a:cs typeface="Calibri"/>
              </a:rPr>
              <a:t>p</a:t>
            </a:r>
            <a:r>
              <a:rPr sz="2000" dirty="0">
                <a:latin typeface="Calibri"/>
                <a:cs typeface="Calibri"/>
              </a:rPr>
              <a:t>tible	</a:t>
            </a:r>
            <a:r>
              <a:rPr sz="2000" spc="-5" dirty="0">
                <a:latin typeface="Calibri"/>
                <a:cs typeface="Calibri"/>
              </a:rPr>
              <a:t>del</a:t>
            </a:r>
            <a:endParaRPr sz="2000">
              <a:latin typeface="Calibri"/>
              <a:cs typeface="Calibri"/>
            </a:endParaRPr>
          </a:p>
        </p:txBody>
      </p:sp>
      <p:sp>
        <p:nvSpPr>
          <p:cNvPr id="17" name="object 17"/>
          <p:cNvSpPr txBox="1"/>
          <p:nvPr/>
        </p:nvSpPr>
        <p:spPr>
          <a:xfrm>
            <a:off x="3481832" y="6545326"/>
            <a:ext cx="795655" cy="330835"/>
          </a:xfrm>
          <a:prstGeom prst="rect">
            <a:avLst/>
          </a:prstGeom>
        </p:spPr>
        <p:txBody>
          <a:bodyPr vert="horz" wrap="square" lIns="0" tIns="13335" rIns="0" bIns="0" rtlCol="0">
            <a:spAutoFit/>
          </a:bodyPr>
          <a:lstStyle/>
          <a:p>
            <a:pPr marL="12700">
              <a:lnSpc>
                <a:spcPct val="100000"/>
              </a:lnSpc>
              <a:spcBef>
                <a:spcPts val="105"/>
              </a:spcBef>
            </a:pPr>
            <a:r>
              <a:rPr sz="2000" spc="-15" dirty="0">
                <a:latin typeface="Calibri"/>
                <a:cs typeface="Calibri"/>
              </a:rPr>
              <a:t>recurso</a:t>
            </a:r>
            <a:endParaRPr sz="2000">
              <a:latin typeface="Calibri"/>
              <a:cs typeface="Calibri"/>
            </a:endParaRPr>
          </a:p>
        </p:txBody>
      </p:sp>
      <p:sp>
        <p:nvSpPr>
          <p:cNvPr id="18" name="object 18"/>
          <p:cNvSpPr txBox="1"/>
          <p:nvPr/>
        </p:nvSpPr>
        <p:spPr>
          <a:xfrm>
            <a:off x="2922523" y="6266433"/>
            <a:ext cx="1989455" cy="610235"/>
          </a:xfrm>
          <a:prstGeom prst="rect">
            <a:avLst/>
          </a:prstGeom>
        </p:spPr>
        <p:txBody>
          <a:bodyPr vert="horz" wrap="square" lIns="0" tIns="13335" rIns="0" bIns="0" rtlCol="0">
            <a:spAutoFit/>
          </a:bodyPr>
          <a:lstStyle/>
          <a:p>
            <a:pPr marR="5080" algn="r">
              <a:lnSpc>
                <a:spcPts val="2300"/>
              </a:lnSpc>
              <a:spcBef>
                <a:spcPts val="105"/>
              </a:spcBef>
              <a:tabLst>
                <a:tab pos="1197610" algn="l"/>
                <a:tab pos="1541780" algn="l"/>
              </a:tabLst>
            </a:pPr>
            <a:r>
              <a:rPr sz="2000" dirty="0">
                <a:latin typeface="Calibri"/>
                <a:cs typeface="Calibri"/>
              </a:rPr>
              <a:t>mot</a:t>
            </a:r>
            <a:r>
              <a:rPr sz="2000" spc="-10" dirty="0">
                <a:latin typeface="Calibri"/>
                <a:cs typeface="Calibri"/>
              </a:rPr>
              <a:t>i</a:t>
            </a:r>
            <a:r>
              <a:rPr sz="2000" spc="-30" dirty="0">
                <a:latin typeface="Calibri"/>
                <a:cs typeface="Calibri"/>
              </a:rPr>
              <a:t>v</a:t>
            </a:r>
            <a:r>
              <a:rPr sz="2000" dirty="0">
                <a:latin typeface="Calibri"/>
                <a:cs typeface="Calibri"/>
              </a:rPr>
              <a:t>ad</a:t>
            </a:r>
            <a:r>
              <a:rPr sz="2000" spc="-45" dirty="0">
                <a:latin typeface="Calibri"/>
                <a:cs typeface="Calibri"/>
              </a:rPr>
              <a:t>o</a:t>
            </a:r>
            <a:r>
              <a:rPr sz="2000" dirty="0">
                <a:latin typeface="Calibri"/>
                <a:cs typeface="Calibri"/>
              </a:rPr>
              <a:t>,	</a:t>
            </a:r>
            <a:r>
              <a:rPr sz="2000" spc="-5" dirty="0">
                <a:latin typeface="Calibri"/>
                <a:cs typeface="Calibri"/>
              </a:rPr>
              <a:t>e</a:t>
            </a:r>
            <a:r>
              <a:rPr sz="2000" dirty="0">
                <a:latin typeface="Calibri"/>
                <a:cs typeface="Calibri"/>
              </a:rPr>
              <a:t>l	</a:t>
            </a:r>
            <a:r>
              <a:rPr sz="2000" spc="-10" dirty="0">
                <a:latin typeface="Calibri"/>
                <a:cs typeface="Calibri"/>
              </a:rPr>
              <a:t>c</a:t>
            </a:r>
            <a:r>
              <a:rPr sz="2000" dirty="0">
                <a:latin typeface="Calibri"/>
                <a:cs typeface="Calibri"/>
              </a:rPr>
              <a:t>ual</a:t>
            </a:r>
            <a:endParaRPr sz="2000">
              <a:latin typeface="Calibri"/>
              <a:cs typeface="Calibri"/>
            </a:endParaRPr>
          </a:p>
          <a:p>
            <a:pPr marR="5080" algn="r">
              <a:lnSpc>
                <a:spcPts val="2300"/>
              </a:lnSpc>
            </a:pPr>
            <a:r>
              <a:rPr sz="2000" dirty="0">
                <a:latin typeface="Calibri"/>
                <a:cs typeface="Calibri"/>
              </a:rPr>
              <a:t>de</a:t>
            </a:r>
            <a:endParaRPr sz="2000">
              <a:latin typeface="Calibri"/>
              <a:cs typeface="Calibri"/>
            </a:endParaRPr>
          </a:p>
        </p:txBody>
      </p:sp>
      <p:sp>
        <p:nvSpPr>
          <p:cNvPr id="19" name="object 19"/>
          <p:cNvSpPr txBox="1"/>
          <p:nvPr/>
        </p:nvSpPr>
        <p:spPr>
          <a:xfrm>
            <a:off x="1255267" y="6825742"/>
            <a:ext cx="3655695" cy="330835"/>
          </a:xfrm>
          <a:prstGeom prst="rect">
            <a:avLst/>
          </a:prstGeom>
        </p:spPr>
        <p:txBody>
          <a:bodyPr vert="horz" wrap="square" lIns="0" tIns="13335" rIns="0" bIns="0" rtlCol="0">
            <a:spAutoFit/>
          </a:bodyPr>
          <a:lstStyle/>
          <a:p>
            <a:pPr marL="12700">
              <a:lnSpc>
                <a:spcPct val="100000"/>
              </a:lnSpc>
              <a:spcBef>
                <a:spcPts val="105"/>
              </a:spcBef>
            </a:pPr>
            <a:r>
              <a:rPr sz="2000" spc="-5" dirty="0">
                <a:latin typeface="Calibri"/>
                <a:cs typeface="Calibri"/>
              </a:rPr>
              <a:t>reposición.</a:t>
            </a:r>
            <a:r>
              <a:rPr sz="2000" spc="425" dirty="0">
                <a:latin typeface="Calibri"/>
                <a:cs typeface="Calibri"/>
              </a:rPr>
              <a:t> </a:t>
            </a:r>
            <a:r>
              <a:rPr sz="2000" spc="-5" dirty="0">
                <a:latin typeface="Calibri"/>
                <a:cs typeface="Calibri"/>
              </a:rPr>
              <a:t>La</a:t>
            </a:r>
            <a:r>
              <a:rPr sz="2000" spc="420" dirty="0">
                <a:latin typeface="Calibri"/>
                <a:cs typeface="Calibri"/>
              </a:rPr>
              <a:t> </a:t>
            </a:r>
            <a:r>
              <a:rPr sz="2000" spc="-5" dirty="0">
                <a:latin typeface="Calibri"/>
                <a:cs typeface="Calibri"/>
              </a:rPr>
              <a:t>liquidación</a:t>
            </a:r>
            <a:r>
              <a:rPr sz="2000" spc="430" dirty="0">
                <a:latin typeface="Calibri"/>
                <a:cs typeface="Calibri"/>
              </a:rPr>
              <a:t> </a:t>
            </a:r>
            <a:r>
              <a:rPr sz="2000" spc="-10" dirty="0">
                <a:latin typeface="Calibri"/>
                <a:cs typeface="Calibri"/>
              </a:rPr>
              <a:t>se  hará</a:t>
            </a:r>
            <a:endParaRPr sz="2000">
              <a:latin typeface="Calibri"/>
              <a:cs typeface="Calibri"/>
            </a:endParaRPr>
          </a:p>
        </p:txBody>
      </p:sp>
      <p:sp>
        <p:nvSpPr>
          <p:cNvPr id="20" name="object 20"/>
          <p:cNvSpPr txBox="1"/>
          <p:nvPr/>
        </p:nvSpPr>
        <p:spPr>
          <a:xfrm>
            <a:off x="1255267" y="7104633"/>
            <a:ext cx="3655060" cy="330835"/>
          </a:xfrm>
          <a:prstGeom prst="rect">
            <a:avLst/>
          </a:prstGeom>
        </p:spPr>
        <p:txBody>
          <a:bodyPr vert="horz" wrap="square" lIns="0" tIns="12700" rIns="0" bIns="0" rtlCol="0">
            <a:spAutoFit/>
          </a:bodyPr>
          <a:lstStyle/>
          <a:p>
            <a:pPr marL="12700">
              <a:lnSpc>
                <a:spcPct val="100000"/>
              </a:lnSpc>
              <a:spcBef>
                <a:spcPts val="100"/>
              </a:spcBef>
              <a:tabLst>
                <a:tab pos="923925" algn="l"/>
                <a:tab pos="1398905" algn="l"/>
                <a:tab pos="1906905" algn="l"/>
                <a:tab pos="2488565" algn="l"/>
                <a:tab pos="2987040" algn="l"/>
              </a:tabLst>
            </a:pPr>
            <a:r>
              <a:rPr sz="2000" spc="-5" dirty="0">
                <a:latin typeface="Calibri"/>
                <a:cs typeface="Calibri"/>
              </a:rPr>
              <a:t>de</a:t>
            </a:r>
            <a:r>
              <a:rPr sz="2000" spc="-20" dirty="0">
                <a:latin typeface="Calibri"/>
                <a:cs typeface="Calibri"/>
              </a:rPr>
              <a:t>n</a:t>
            </a:r>
            <a:r>
              <a:rPr sz="2000" dirty="0">
                <a:latin typeface="Calibri"/>
                <a:cs typeface="Calibri"/>
              </a:rPr>
              <a:t>t</a:t>
            </a:r>
            <a:r>
              <a:rPr sz="2000" spc="-40" dirty="0">
                <a:latin typeface="Calibri"/>
                <a:cs typeface="Calibri"/>
              </a:rPr>
              <a:t>r</a:t>
            </a:r>
            <a:r>
              <a:rPr sz="2000" dirty="0">
                <a:latin typeface="Calibri"/>
                <a:cs typeface="Calibri"/>
              </a:rPr>
              <a:t>o	de	los	</a:t>
            </a:r>
            <a:r>
              <a:rPr sz="2000" spc="-5" dirty="0">
                <a:latin typeface="Calibri"/>
                <a:cs typeface="Calibri"/>
              </a:rPr>
              <a:t>do</a:t>
            </a:r>
            <a:r>
              <a:rPr sz="2000" dirty="0">
                <a:latin typeface="Calibri"/>
                <a:cs typeface="Calibri"/>
              </a:rPr>
              <a:t>s	(</a:t>
            </a:r>
            <a:r>
              <a:rPr sz="2000" spc="-10" dirty="0">
                <a:latin typeface="Calibri"/>
                <a:cs typeface="Calibri"/>
              </a:rPr>
              <a:t>2</a:t>
            </a:r>
            <a:r>
              <a:rPr sz="2000" dirty="0">
                <a:latin typeface="Calibri"/>
                <a:cs typeface="Calibri"/>
              </a:rPr>
              <a:t>)	m</a:t>
            </a:r>
            <a:r>
              <a:rPr sz="2000" spc="-10" dirty="0">
                <a:latin typeface="Calibri"/>
                <a:cs typeface="Calibri"/>
              </a:rPr>
              <a:t>e</a:t>
            </a:r>
            <a:r>
              <a:rPr sz="2000" spc="-5" dirty="0">
                <a:latin typeface="Calibri"/>
                <a:cs typeface="Calibri"/>
              </a:rPr>
              <a:t>ses</a:t>
            </a:r>
            <a:endParaRPr sz="2000">
              <a:latin typeface="Calibri"/>
              <a:cs typeface="Calibri"/>
            </a:endParaRPr>
          </a:p>
        </p:txBody>
      </p:sp>
      <p:sp>
        <p:nvSpPr>
          <p:cNvPr id="21" name="object 21"/>
          <p:cNvSpPr txBox="1"/>
          <p:nvPr/>
        </p:nvSpPr>
        <p:spPr>
          <a:xfrm>
            <a:off x="1255267" y="7383526"/>
            <a:ext cx="3656965" cy="889000"/>
          </a:xfrm>
          <a:prstGeom prst="rect">
            <a:avLst/>
          </a:prstGeom>
        </p:spPr>
        <p:txBody>
          <a:bodyPr vert="horz" wrap="square" lIns="0" tIns="43180" rIns="0" bIns="0" rtlCol="0">
            <a:spAutoFit/>
          </a:bodyPr>
          <a:lstStyle/>
          <a:p>
            <a:pPr marL="12700" marR="5080" algn="just">
              <a:lnSpc>
                <a:spcPts val="2200"/>
              </a:lnSpc>
              <a:spcBef>
                <a:spcPts val="340"/>
              </a:spcBef>
            </a:pPr>
            <a:r>
              <a:rPr sz="2000" spc="-5" dirty="0">
                <a:latin typeface="Calibri"/>
                <a:cs typeface="Calibri"/>
              </a:rPr>
              <a:t>siguientes </a:t>
            </a:r>
            <a:r>
              <a:rPr sz="2000" dirty="0">
                <a:latin typeface="Calibri"/>
                <a:cs typeface="Calibri"/>
              </a:rPr>
              <a:t>al </a:t>
            </a:r>
            <a:r>
              <a:rPr sz="2000" spc="-10" dirty="0">
                <a:latin typeface="Calibri"/>
                <a:cs typeface="Calibri"/>
              </a:rPr>
              <a:t>vencimiento </a:t>
            </a:r>
            <a:r>
              <a:rPr sz="2000" spc="-5" dirty="0">
                <a:latin typeface="Calibri"/>
                <a:cs typeface="Calibri"/>
              </a:rPr>
              <a:t>del </a:t>
            </a:r>
            <a:r>
              <a:rPr sz="2000" spc="-15" dirty="0">
                <a:latin typeface="Calibri"/>
                <a:cs typeface="Calibri"/>
              </a:rPr>
              <a:t>plazo </a:t>
            </a:r>
            <a:r>
              <a:rPr sz="2000" spc="-10" dirty="0">
                <a:latin typeface="Calibri"/>
                <a:cs typeface="Calibri"/>
              </a:rPr>
              <a:t> convenido </a:t>
            </a:r>
            <a:r>
              <a:rPr sz="2000" dirty="0">
                <a:latin typeface="Calibri"/>
                <a:cs typeface="Calibri"/>
              </a:rPr>
              <a:t>o </a:t>
            </a:r>
            <a:r>
              <a:rPr sz="2000" spc="-10" dirty="0">
                <a:latin typeface="Calibri"/>
                <a:cs typeface="Calibri"/>
              </a:rPr>
              <a:t>legal </a:t>
            </a:r>
            <a:r>
              <a:rPr sz="2000" spc="-15" dirty="0">
                <a:latin typeface="Calibri"/>
                <a:cs typeface="Calibri"/>
              </a:rPr>
              <a:t>para </a:t>
            </a:r>
            <a:r>
              <a:rPr sz="2000" spc="-5" dirty="0">
                <a:latin typeface="Calibri"/>
                <a:cs typeface="Calibri"/>
              </a:rPr>
              <a:t>la firma </a:t>
            </a:r>
            <a:r>
              <a:rPr sz="2000" dirty="0">
                <a:latin typeface="Calibri"/>
                <a:cs typeface="Calibri"/>
              </a:rPr>
              <a:t>de </a:t>
            </a:r>
            <a:r>
              <a:rPr sz="2000" spc="5" dirty="0">
                <a:latin typeface="Calibri"/>
                <a:cs typeface="Calibri"/>
              </a:rPr>
              <a:t> </a:t>
            </a:r>
            <a:r>
              <a:rPr sz="2000" spc="-5" dirty="0">
                <a:latin typeface="Calibri"/>
                <a:cs typeface="Calibri"/>
              </a:rPr>
              <a:t>la liquidación</a:t>
            </a:r>
            <a:r>
              <a:rPr sz="2000" spc="-20" dirty="0">
                <a:latin typeface="Calibri"/>
                <a:cs typeface="Calibri"/>
              </a:rPr>
              <a:t> </a:t>
            </a:r>
            <a:r>
              <a:rPr sz="2000" dirty="0">
                <a:latin typeface="Calibri"/>
                <a:cs typeface="Calibri"/>
              </a:rPr>
              <a:t>de</a:t>
            </a:r>
            <a:r>
              <a:rPr sz="2000" spc="-15" dirty="0">
                <a:latin typeface="Calibri"/>
                <a:cs typeface="Calibri"/>
              </a:rPr>
              <a:t> </a:t>
            </a:r>
            <a:r>
              <a:rPr sz="2000" spc="-5" dirty="0">
                <a:latin typeface="Calibri"/>
                <a:cs typeface="Calibri"/>
              </a:rPr>
              <a:t>común</a:t>
            </a:r>
            <a:r>
              <a:rPr sz="2000" spc="-20" dirty="0">
                <a:latin typeface="Calibri"/>
                <a:cs typeface="Calibri"/>
              </a:rPr>
              <a:t> </a:t>
            </a:r>
            <a:r>
              <a:rPr sz="2000" spc="-5" dirty="0">
                <a:latin typeface="Calibri"/>
                <a:cs typeface="Calibri"/>
              </a:rPr>
              <a:t>acuerdo.</a:t>
            </a:r>
            <a:endParaRPr sz="2000">
              <a:latin typeface="Calibri"/>
              <a:cs typeface="Calibri"/>
            </a:endParaRPr>
          </a:p>
        </p:txBody>
      </p:sp>
      <p:sp>
        <p:nvSpPr>
          <p:cNvPr id="22" name="object 22"/>
          <p:cNvSpPr txBox="1"/>
          <p:nvPr/>
        </p:nvSpPr>
        <p:spPr>
          <a:xfrm>
            <a:off x="8396731" y="2679343"/>
            <a:ext cx="1075690" cy="1110615"/>
          </a:xfrm>
          <a:prstGeom prst="rect">
            <a:avLst/>
          </a:prstGeom>
        </p:spPr>
        <p:txBody>
          <a:bodyPr vert="horz" wrap="square" lIns="0" tIns="128270" rIns="0" bIns="0" rtlCol="0">
            <a:spAutoFit/>
          </a:bodyPr>
          <a:lstStyle/>
          <a:p>
            <a:pPr marL="635" algn="ctr">
              <a:lnSpc>
                <a:spcPct val="100000"/>
              </a:lnSpc>
              <a:spcBef>
                <a:spcPts val="1010"/>
              </a:spcBef>
            </a:pPr>
            <a:r>
              <a:rPr sz="2800" spc="-5" dirty="0">
                <a:solidFill>
                  <a:srgbClr val="FFFFFF"/>
                </a:solidFill>
                <a:latin typeface="Calibri"/>
                <a:cs typeface="Calibri"/>
              </a:rPr>
              <a:t>3.</a:t>
            </a:r>
            <a:endParaRPr sz="2800">
              <a:latin typeface="Calibri"/>
              <a:cs typeface="Calibri"/>
            </a:endParaRPr>
          </a:p>
          <a:p>
            <a:pPr algn="ctr">
              <a:lnSpc>
                <a:spcPct val="100000"/>
              </a:lnSpc>
              <a:spcBef>
                <a:spcPts val="915"/>
              </a:spcBef>
            </a:pPr>
            <a:r>
              <a:rPr sz="2800" spc="-5" dirty="0">
                <a:solidFill>
                  <a:srgbClr val="FFFFFF"/>
                </a:solidFill>
                <a:latin typeface="Calibri"/>
                <a:cs typeface="Calibri"/>
              </a:rPr>
              <a:t>Judicial</a:t>
            </a:r>
            <a:endParaRPr sz="2800">
              <a:latin typeface="Calibri"/>
              <a:cs typeface="Calibri"/>
            </a:endParaRPr>
          </a:p>
        </p:txBody>
      </p:sp>
      <p:sp>
        <p:nvSpPr>
          <p:cNvPr id="23" name="object 23"/>
          <p:cNvSpPr txBox="1"/>
          <p:nvPr/>
        </p:nvSpPr>
        <p:spPr>
          <a:xfrm>
            <a:off x="12105893" y="1680718"/>
            <a:ext cx="4799965" cy="890905"/>
          </a:xfrm>
          <a:prstGeom prst="rect">
            <a:avLst/>
          </a:prstGeom>
        </p:spPr>
        <p:txBody>
          <a:bodyPr vert="horz" wrap="square" lIns="0" tIns="38100" rIns="0" bIns="0" rtlCol="0">
            <a:spAutoFit/>
          </a:bodyPr>
          <a:lstStyle/>
          <a:p>
            <a:pPr marL="241300" marR="5080" indent="-228600" algn="just">
              <a:lnSpc>
                <a:spcPct val="91800"/>
              </a:lnSpc>
              <a:spcBef>
                <a:spcPts val="300"/>
              </a:spcBef>
              <a:buChar char="•"/>
              <a:tabLst>
                <a:tab pos="241300" algn="l"/>
              </a:tabLst>
            </a:pPr>
            <a:r>
              <a:rPr sz="2000" dirty="0">
                <a:latin typeface="Calibri"/>
                <a:cs typeface="Calibri"/>
              </a:rPr>
              <a:t>De no </a:t>
            </a:r>
            <a:r>
              <a:rPr sz="2000" spc="-15" dirty="0">
                <a:latin typeface="Calibri"/>
                <a:cs typeface="Calibri"/>
              </a:rPr>
              <a:t>lograrse </a:t>
            </a:r>
            <a:r>
              <a:rPr sz="2000" dirty="0">
                <a:latin typeface="Calibri"/>
                <a:cs typeface="Calibri"/>
              </a:rPr>
              <a:t>de </a:t>
            </a:r>
            <a:r>
              <a:rPr sz="2000" spc="-5" dirty="0">
                <a:latin typeface="Calibri"/>
                <a:cs typeface="Calibri"/>
              </a:rPr>
              <a:t>mutuo </a:t>
            </a:r>
            <a:r>
              <a:rPr sz="2000" spc="-10" dirty="0">
                <a:latin typeface="Calibri"/>
                <a:cs typeface="Calibri"/>
              </a:rPr>
              <a:t>acuerdo </a:t>
            </a:r>
            <a:r>
              <a:rPr sz="2000" spc="-25" dirty="0">
                <a:latin typeface="Calibri"/>
                <a:cs typeface="Calibri"/>
              </a:rPr>
              <a:t>liquidar, </a:t>
            </a:r>
            <a:r>
              <a:rPr sz="2000" dirty="0">
                <a:latin typeface="Calibri"/>
                <a:cs typeface="Calibri"/>
              </a:rPr>
              <a:t>y </a:t>
            </a:r>
            <a:r>
              <a:rPr sz="2000" spc="-440" dirty="0">
                <a:latin typeface="Calibri"/>
                <a:cs typeface="Calibri"/>
              </a:rPr>
              <a:t> </a:t>
            </a:r>
            <a:r>
              <a:rPr sz="2000" spc="-5" dirty="0">
                <a:latin typeface="Calibri"/>
                <a:cs typeface="Calibri"/>
              </a:rPr>
              <a:t>sin que </a:t>
            </a:r>
            <a:r>
              <a:rPr sz="2000" dirty="0">
                <a:latin typeface="Calibri"/>
                <a:cs typeface="Calibri"/>
              </a:rPr>
              <a:t>se </a:t>
            </a:r>
            <a:r>
              <a:rPr sz="2000" spc="-20" dirty="0">
                <a:latin typeface="Calibri"/>
                <a:cs typeface="Calibri"/>
              </a:rPr>
              <a:t>haya </a:t>
            </a:r>
            <a:r>
              <a:rPr sz="2000" spc="-5" dirty="0">
                <a:latin typeface="Calibri"/>
                <a:cs typeface="Calibri"/>
              </a:rPr>
              <a:t>procedido </a:t>
            </a:r>
            <a:r>
              <a:rPr sz="2000" dirty="0">
                <a:latin typeface="Calibri"/>
                <a:cs typeface="Calibri"/>
              </a:rPr>
              <a:t>a </a:t>
            </a:r>
            <a:r>
              <a:rPr sz="2000" spc="-5" dirty="0">
                <a:latin typeface="Calibri"/>
                <a:cs typeface="Calibri"/>
              </a:rPr>
              <a:t>la liquidación </a:t>
            </a:r>
            <a:r>
              <a:rPr sz="2000" dirty="0">
                <a:latin typeface="Calibri"/>
                <a:cs typeface="Calibri"/>
              </a:rPr>
              <a:t> </a:t>
            </a:r>
            <a:r>
              <a:rPr sz="2000" spc="-10" dirty="0">
                <a:latin typeface="Calibri"/>
                <a:cs typeface="Calibri"/>
              </a:rPr>
              <a:t>unilateral</a:t>
            </a:r>
            <a:r>
              <a:rPr sz="2000" spc="114" dirty="0">
                <a:latin typeface="Calibri"/>
                <a:cs typeface="Calibri"/>
              </a:rPr>
              <a:t> </a:t>
            </a:r>
            <a:r>
              <a:rPr sz="2000" dirty="0">
                <a:latin typeface="Calibri"/>
                <a:cs typeface="Calibri"/>
              </a:rPr>
              <a:t>del</a:t>
            </a:r>
            <a:r>
              <a:rPr sz="2000" spc="85" dirty="0">
                <a:latin typeface="Calibri"/>
                <a:cs typeface="Calibri"/>
              </a:rPr>
              <a:t> </a:t>
            </a:r>
            <a:r>
              <a:rPr sz="2000" spc="-20" dirty="0">
                <a:latin typeface="Calibri"/>
                <a:cs typeface="Calibri"/>
              </a:rPr>
              <a:t>contrato,</a:t>
            </a:r>
            <a:r>
              <a:rPr sz="2000" spc="130" dirty="0">
                <a:latin typeface="Calibri"/>
                <a:cs typeface="Calibri"/>
              </a:rPr>
              <a:t> </a:t>
            </a:r>
            <a:r>
              <a:rPr sz="2000" dirty="0">
                <a:latin typeface="Calibri"/>
                <a:cs typeface="Calibri"/>
              </a:rPr>
              <a:t>las</a:t>
            </a:r>
            <a:r>
              <a:rPr sz="2000" spc="95" dirty="0">
                <a:latin typeface="Calibri"/>
                <a:cs typeface="Calibri"/>
              </a:rPr>
              <a:t> </a:t>
            </a:r>
            <a:r>
              <a:rPr sz="2000" spc="-5" dirty="0">
                <a:latin typeface="Calibri"/>
                <a:cs typeface="Calibri"/>
              </a:rPr>
              <a:t>partes</a:t>
            </a:r>
            <a:r>
              <a:rPr sz="2000" spc="105" dirty="0">
                <a:latin typeface="Calibri"/>
                <a:cs typeface="Calibri"/>
              </a:rPr>
              <a:t> </a:t>
            </a:r>
            <a:r>
              <a:rPr sz="2000" spc="-10" dirty="0">
                <a:latin typeface="Calibri"/>
                <a:cs typeface="Calibri"/>
              </a:rPr>
              <a:t>podrán</a:t>
            </a:r>
            <a:endParaRPr sz="2000">
              <a:latin typeface="Calibri"/>
              <a:cs typeface="Calibri"/>
            </a:endParaRPr>
          </a:p>
        </p:txBody>
      </p:sp>
      <p:sp>
        <p:nvSpPr>
          <p:cNvPr id="24" name="object 24"/>
          <p:cNvSpPr txBox="1"/>
          <p:nvPr/>
        </p:nvSpPr>
        <p:spPr>
          <a:xfrm>
            <a:off x="12334493" y="2798191"/>
            <a:ext cx="4236085" cy="330835"/>
          </a:xfrm>
          <a:prstGeom prst="rect">
            <a:avLst/>
          </a:prstGeom>
        </p:spPr>
        <p:txBody>
          <a:bodyPr vert="horz" wrap="square" lIns="0" tIns="12700" rIns="0" bIns="0" rtlCol="0">
            <a:spAutoFit/>
          </a:bodyPr>
          <a:lstStyle/>
          <a:p>
            <a:pPr marL="12700">
              <a:lnSpc>
                <a:spcPct val="100000"/>
              </a:lnSpc>
              <a:spcBef>
                <a:spcPts val="100"/>
              </a:spcBef>
              <a:tabLst>
                <a:tab pos="1300480" algn="l"/>
                <a:tab pos="1715135" algn="l"/>
                <a:tab pos="2356485" algn="l"/>
                <a:tab pos="3244850" algn="l"/>
                <a:tab pos="3961129" algn="l"/>
              </a:tabLst>
            </a:pPr>
            <a:r>
              <a:rPr sz="2000" dirty="0">
                <a:latin typeface="Calibri"/>
                <a:cs typeface="Calibri"/>
              </a:rPr>
              <a:t>l</a:t>
            </a:r>
            <a:r>
              <a:rPr sz="2000" spc="-10" dirty="0">
                <a:latin typeface="Calibri"/>
                <a:cs typeface="Calibri"/>
              </a:rPr>
              <a:t>i</a:t>
            </a:r>
            <a:r>
              <a:rPr sz="2000" spc="-5" dirty="0">
                <a:latin typeface="Calibri"/>
                <a:cs typeface="Calibri"/>
              </a:rPr>
              <a:t>q</a:t>
            </a:r>
            <a:r>
              <a:rPr sz="2000" spc="5" dirty="0">
                <a:latin typeface="Calibri"/>
                <a:cs typeface="Calibri"/>
              </a:rPr>
              <a:t>u</a:t>
            </a:r>
            <a:r>
              <a:rPr sz="2000" dirty="0">
                <a:latin typeface="Calibri"/>
                <a:cs typeface="Calibri"/>
              </a:rPr>
              <a:t>idaci</a:t>
            </a:r>
            <a:r>
              <a:rPr sz="2000" spc="-15" dirty="0">
                <a:latin typeface="Calibri"/>
                <a:cs typeface="Calibri"/>
              </a:rPr>
              <a:t>ó</a:t>
            </a:r>
            <a:r>
              <a:rPr sz="2000" dirty="0">
                <a:latin typeface="Calibri"/>
                <a:cs typeface="Calibri"/>
              </a:rPr>
              <a:t>n	</a:t>
            </a:r>
            <a:r>
              <a:rPr sz="2000" spc="-15" dirty="0">
                <a:latin typeface="Calibri"/>
                <a:cs typeface="Calibri"/>
              </a:rPr>
              <a:t>e</a:t>
            </a:r>
            <a:r>
              <a:rPr sz="2000" dirty="0">
                <a:latin typeface="Calibri"/>
                <a:cs typeface="Calibri"/>
              </a:rPr>
              <a:t>n	</a:t>
            </a:r>
            <a:r>
              <a:rPr sz="2000" spc="-5" dirty="0">
                <a:latin typeface="Calibri"/>
                <a:cs typeface="Calibri"/>
              </a:rPr>
              <a:t>sed</a:t>
            </a:r>
            <a:r>
              <a:rPr sz="2000" dirty="0">
                <a:latin typeface="Calibri"/>
                <a:cs typeface="Calibri"/>
              </a:rPr>
              <a:t>e	</a:t>
            </a:r>
            <a:r>
              <a:rPr sz="2000" spc="-5" dirty="0">
                <a:latin typeface="Calibri"/>
                <a:cs typeface="Calibri"/>
              </a:rPr>
              <a:t>ju</a:t>
            </a:r>
            <a:r>
              <a:rPr sz="2000" spc="5" dirty="0">
                <a:latin typeface="Calibri"/>
                <a:cs typeface="Calibri"/>
              </a:rPr>
              <a:t>d</a:t>
            </a:r>
            <a:r>
              <a:rPr sz="2000" spc="-15" dirty="0">
                <a:latin typeface="Calibri"/>
                <a:cs typeface="Calibri"/>
              </a:rPr>
              <a:t>i</a:t>
            </a:r>
            <a:r>
              <a:rPr sz="2000" dirty="0">
                <a:latin typeface="Calibri"/>
                <a:cs typeface="Calibri"/>
              </a:rPr>
              <a:t>cial	a</a:t>
            </a:r>
            <a:r>
              <a:rPr sz="2000" spc="-20" dirty="0">
                <a:latin typeface="Calibri"/>
                <a:cs typeface="Calibri"/>
              </a:rPr>
              <a:t>n</a:t>
            </a:r>
            <a:r>
              <a:rPr sz="2000" spc="-25" dirty="0">
                <a:latin typeface="Calibri"/>
                <a:cs typeface="Calibri"/>
              </a:rPr>
              <a:t>t</a:t>
            </a:r>
            <a:r>
              <a:rPr sz="2000" dirty="0">
                <a:latin typeface="Calibri"/>
                <a:cs typeface="Calibri"/>
              </a:rPr>
              <a:t>es	de</a:t>
            </a:r>
            <a:endParaRPr sz="2000">
              <a:latin typeface="Calibri"/>
              <a:cs typeface="Calibri"/>
            </a:endParaRPr>
          </a:p>
        </p:txBody>
      </p:sp>
      <p:sp>
        <p:nvSpPr>
          <p:cNvPr id="25" name="object 25"/>
          <p:cNvSpPr txBox="1"/>
          <p:nvPr/>
        </p:nvSpPr>
        <p:spPr>
          <a:xfrm>
            <a:off x="12334493" y="2519298"/>
            <a:ext cx="4571365" cy="610235"/>
          </a:xfrm>
          <a:prstGeom prst="rect">
            <a:avLst/>
          </a:prstGeom>
        </p:spPr>
        <p:txBody>
          <a:bodyPr vert="horz" wrap="square" lIns="0" tIns="12700" rIns="0" bIns="0" rtlCol="0">
            <a:spAutoFit/>
          </a:bodyPr>
          <a:lstStyle/>
          <a:p>
            <a:pPr marR="5080" algn="r">
              <a:lnSpc>
                <a:spcPts val="2300"/>
              </a:lnSpc>
              <a:spcBef>
                <a:spcPts val="100"/>
              </a:spcBef>
              <a:tabLst>
                <a:tab pos="804545" algn="l"/>
                <a:tab pos="1087755" algn="l"/>
                <a:tab pos="1428115" algn="l"/>
                <a:tab pos="2761615" algn="l"/>
                <a:tab pos="3381375" algn="l"/>
                <a:tab pos="4366260" algn="l"/>
              </a:tabLst>
            </a:pPr>
            <a:r>
              <a:rPr sz="2000" dirty="0">
                <a:latin typeface="Calibri"/>
                <a:cs typeface="Calibri"/>
              </a:rPr>
              <a:t>acudir	a	</a:t>
            </a:r>
            <a:r>
              <a:rPr sz="2000" spc="-5" dirty="0">
                <a:latin typeface="Calibri"/>
                <a:cs typeface="Calibri"/>
              </a:rPr>
              <a:t>l</a:t>
            </a:r>
            <a:r>
              <a:rPr sz="2000" dirty="0">
                <a:latin typeface="Calibri"/>
                <a:cs typeface="Calibri"/>
              </a:rPr>
              <a:t>a	</a:t>
            </a:r>
            <a:r>
              <a:rPr sz="2000" spc="-15" dirty="0">
                <a:latin typeface="Calibri"/>
                <a:cs typeface="Calibri"/>
              </a:rPr>
              <a:t>j</a:t>
            </a:r>
            <a:r>
              <a:rPr sz="2000" spc="-5" dirty="0">
                <a:latin typeface="Calibri"/>
                <a:cs typeface="Calibri"/>
              </a:rPr>
              <a:t>uri</a:t>
            </a:r>
            <a:r>
              <a:rPr sz="2000" spc="-10" dirty="0">
                <a:latin typeface="Calibri"/>
                <a:cs typeface="Calibri"/>
              </a:rPr>
              <a:t>s</a:t>
            </a:r>
            <a:r>
              <a:rPr sz="2000" spc="-5" dirty="0">
                <a:latin typeface="Calibri"/>
                <a:cs typeface="Calibri"/>
              </a:rPr>
              <a:t>dic</a:t>
            </a:r>
            <a:r>
              <a:rPr sz="2000" spc="5" dirty="0">
                <a:latin typeface="Calibri"/>
                <a:cs typeface="Calibri"/>
              </a:rPr>
              <a:t>c</a:t>
            </a:r>
            <a:r>
              <a:rPr sz="2000" dirty="0">
                <a:latin typeface="Calibri"/>
                <a:cs typeface="Calibri"/>
              </a:rPr>
              <a:t>ión	</a:t>
            </a:r>
            <a:r>
              <a:rPr sz="2000" spc="-10" dirty="0">
                <a:latin typeface="Calibri"/>
                <a:cs typeface="Calibri"/>
              </a:rPr>
              <a:t>p</a:t>
            </a:r>
            <a:r>
              <a:rPr sz="2000" spc="-15" dirty="0">
                <a:latin typeface="Calibri"/>
                <a:cs typeface="Calibri"/>
              </a:rPr>
              <a:t>a</a:t>
            </a:r>
            <a:r>
              <a:rPr sz="2000" spc="-40" dirty="0">
                <a:latin typeface="Calibri"/>
                <a:cs typeface="Calibri"/>
              </a:rPr>
              <a:t>r</a:t>
            </a:r>
            <a:r>
              <a:rPr sz="2000" dirty="0">
                <a:latin typeface="Calibri"/>
                <a:cs typeface="Calibri"/>
              </a:rPr>
              <a:t>a	</a:t>
            </a:r>
            <a:r>
              <a:rPr sz="2000" spc="-5" dirty="0">
                <a:latin typeface="Calibri"/>
                <a:cs typeface="Calibri"/>
              </a:rPr>
              <a:t>o</a:t>
            </a:r>
            <a:r>
              <a:rPr sz="2000" spc="-10" dirty="0">
                <a:latin typeface="Calibri"/>
                <a:cs typeface="Calibri"/>
              </a:rPr>
              <a:t>b</a:t>
            </a:r>
            <a:r>
              <a:rPr sz="2000" spc="-25" dirty="0">
                <a:latin typeface="Calibri"/>
                <a:cs typeface="Calibri"/>
              </a:rPr>
              <a:t>t</a:t>
            </a:r>
            <a:r>
              <a:rPr sz="2000" spc="-15" dirty="0">
                <a:latin typeface="Calibri"/>
                <a:cs typeface="Calibri"/>
              </a:rPr>
              <a:t>e</a:t>
            </a:r>
            <a:r>
              <a:rPr sz="2000" spc="-5" dirty="0">
                <a:latin typeface="Calibri"/>
                <a:cs typeface="Calibri"/>
              </a:rPr>
              <a:t>ne</a:t>
            </a:r>
            <a:r>
              <a:rPr sz="2000" dirty="0">
                <a:latin typeface="Calibri"/>
                <a:cs typeface="Calibri"/>
              </a:rPr>
              <a:t>r	</a:t>
            </a:r>
            <a:r>
              <a:rPr sz="2000" spc="-5" dirty="0">
                <a:latin typeface="Calibri"/>
                <a:cs typeface="Calibri"/>
              </a:rPr>
              <a:t>la</a:t>
            </a:r>
            <a:endParaRPr sz="2000">
              <a:latin typeface="Calibri"/>
              <a:cs typeface="Calibri"/>
            </a:endParaRPr>
          </a:p>
          <a:p>
            <a:pPr marR="5080" algn="r">
              <a:lnSpc>
                <a:spcPts val="2300"/>
              </a:lnSpc>
            </a:pPr>
            <a:r>
              <a:rPr sz="2000" spc="-5" dirty="0">
                <a:latin typeface="Calibri"/>
                <a:cs typeface="Calibri"/>
              </a:rPr>
              <a:t>la</a:t>
            </a:r>
            <a:endParaRPr sz="2000">
              <a:latin typeface="Calibri"/>
              <a:cs typeface="Calibri"/>
            </a:endParaRPr>
          </a:p>
        </p:txBody>
      </p:sp>
      <p:sp>
        <p:nvSpPr>
          <p:cNvPr id="26" name="object 26"/>
          <p:cNvSpPr txBox="1"/>
          <p:nvPr/>
        </p:nvSpPr>
        <p:spPr>
          <a:xfrm>
            <a:off x="12334493" y="3077083"/>
            <a:ext cx="4572000" cy="1167765"/>
          </a:xfrm>
          <a:prstGeom prst="rect">
            <a:avLst/>
          </a:prstGeom>
        </p:spPr>
        <p:txBody>
          <a:bodyPr vert="horz" wrap="square" lIns="0" tIns="43180" rIns="0" bIns="0" rtlCol="0">
            <a:spAutoFit/>
          </a:bodyPr>
          <a:lstStyle/>
          <a:p>
            <a:pPr marL="12700" marR="5080" algn="just">
              <a:lnSpc>
                <a:spcPts val="2200"/>
              </a:lnSpc>
              <a:spcBef>
                <a:spcPts val="340"/>
              </a:spcBef>
            </a:pPr>
            <a:r>
              <a:rPr sz="2000" spc="-5" dirty="0">
                <a:latin typeface="Calibri"/>
                <a:cs typeface="Calibri"/>
              </a:rPr>
              <a:t>caducidad</a:t>
            </a:r>
            <a:r>
              <a:rPr sz="2000" dirty="0">
                <a:latin typeface="Calibri"/>
                <a:cs typeface="Calibri"/>
              </a:rPr>
              <a:t> </a:t>
            </a:r>
            <a:r>
              <a:rPr sz="2000" spc="-15" dirty="0">
                <a:latin typeface="Calibri"/>
                <a:cs typeface="Calibri"/>
              </a:rPr>
              <a:t>para</a:t>
            </a:r>
            <a:r>
              <a:rPr sz="2000" spc="-10" dirty="0">
                <a:latin typeface="Calibri"/>
                <a:cs typeface="Calibri"/>
              </a:rPr>
              <a:t> </a:t>
            </a:r>
            <a:r>
              <a:rPr sz="2000" spc="-5" dirty="0">
                <a:latin typeface="Calibri"/>
                <a:cs typeface="Calibri"/>
              </a:rPr>
              <a:t>el</a:t>
            </a:r>
            <a:r>
              <a:rPr sz="2000" dirty="0">
                <a:latin typeface="Calibri"/>
                <a:cs typeface="Calibri"/>
              </a:rPr>
              <a:t> </a:t>
            </a:r>
            <a:r>
              <a:rPr sz="2000" spc="-5" dirty="0">
                <a:latin typeface="Calibri"/>
                <a:cs typeface="Calibri"/>
              </a:rPr>
              <a:t>ejercicio</a:t>
            </a:r>
            <a:r>
              <a:rPr sz="2000" dirty="0">
                <a:latin typeface="Calibri"/>
                <a:cs typeface="Calibri"/>
              </a:rPr>
              <a:t> de</a:t>
            </a:r>
            <a:r>
              <a:rPr sz="2000" spc="5" dirty="0">
                <a:latin typeface="Calibri"/>
                <a:cs typeface="Calibri"/>
              </a:rPr>
              <a:t> </a:t>
            </a:r>
            <a:r>
              <a:rPr sz="2000" spc="-5" dirty="0">
                <a:latin typeface="Calibri"/>
                <a:cs typeface="Calibri"/>
              </a:rPr>
              <a:t>la</a:t>
            </a:r>
            <a:r>
              <a:rPr sz="2000" dirty="0">
                <a:latin typeface="Calibri"/>
                <a:cs typeface="Calibri"/>
              </a:rPr>
              <a:t> acción </a:t>
            </a:r>
            <a:r>
              <a:rPr sz="2000" spc="5" dirty="0">
                <a:latin typeface="Calibri"/>
                <a:cs typeface="Calibri"/>
              </a:rPr>
              <a:t> </a:t>
            </a:r>
            <a:r>
              <a:rPr sz="2000" spc="-10" dirty="0">
                <a:latin typeface="Calibri"/>
                <a:cs typeface="Calibri"/>
              </a:rPr>
              <a:t>contractual, </a:t>
            </a:r>
            <a:r>
              <a:rPr sz="2000" spc="-5" dirty="0">
                <a:latin typeface="Calibri"/>
                <a:cs typeface="Calibri"/>
              </a:rPr>
              <a:t>establecida </a:t>
            </a:r>
            <a:r>
              <a:rPr sz="2000" spc="-10" dirty="0">
                <a:latin typeface="Calibri"/>
                <a:cs typeface="Calibri"/>
              </a:rPr>
              <a:t>en el </a:t>
            </a:r>
            <a:r>
              <a:rPr sz="2000" dirty="0">
                <a:latin typeface="Calibri"/>
                <a:cs typeface="Calibri"/>
              </a:rPr>
              <a:t>artículo </a:t>
            </a:r>
            <a:r>
              <a:rPr sz="2000" spc="-5" dirty="0">
                <a:latin typeface="Calibri"/>
                <a:cs typeface="Calibri"/>
              </a:rPr>
              <a:t>164, </a:t>
            </a:r>
            <a:r>
              <a:rPr sz="2000" dirty="0">
                <a:latin typeface="Calibri"/>
                <a:cs typeface="Calibri"/>
              </a:rPr>
              <a:t> </a:t>
            </a:r>
            <a:r>
              <a:rPr sz="2000" spc="-10" dirty="0">
                <a:latin typeface="Calibri"/>
                <a:cs typeface="Calibri"/>
              </a:rPr>
              <a:t>numeral </a:t>
            </a:r>
            <a:r>
              <a:rPr sz="2000" spc="-5" dirty="0">
                <a:latin typeface="Calibri"/>
                <a:cs typeface="Calibri"/>
              </a:rPr>
              <a:t>2, </a:t>
            </a:r>
            <a:r>
              <a:rPr sz="2000" spc="-15" dirty="0">
                <a:latin typeface="Calibri"/>
                <a:cs typeface="Calibri"/>
              </a:rPr>
              <a:t>literal </a:t>
            </a:r>
            <a:r>
              <a:rPr sz="2000" dirty="0">
                <a:latin typeface="Calibri"/>
                <a:cs typeface="Calibri"/>
              </a:rPr>
              <a:t>j, </a:t>
            </a:r>
            <a:r>
              <a:rPr sz="2000" spc="-10" dirty="0">
                <a:latin typeface="Calibri"/>
                <a:cs typeface="Calibri"/>
              </a:rPr>
              <a:t>ordinal </a:t>
            </a:r>
            <a:r>
              <a:rPr sz="2000" spc="-85" dirty="0">
                <a:latin typeface="Calibri"/>
                <a:cs typeface="Calibri"/>
              </a:rPr>
              <a:t>v, </a:t>
            </a:r>
            <a:r>
              <a:rPr sz="2000" dirty="0">
                <a:latin typeface="Calibri"/>
                <a:cs typeface="Calibri"/>
              </a:rPr>
              <a:t>de </a:t>
            </a:r>
            <a:r>
              <a:rPr sz="2000" spc="-5" dirty="0">
                <a:latin typeface="Calibri"/>
                <a:cs typeface="Calibri"/>
              </a:rPr>
              <a:t>la </a:t>
            </a:r>
            <a:r>
              <a:rPr sz="2000" spc="-10" dirty="0">
                <a:latin typeface="Calibri"/>
                <a:cs typeface="Calibri"/>
              </a:rPr>
              <a:t>Ley </a:t>
            </a:r>
            <a:r>
              <a:rPr sz="2000" spc="-5" dirty="0">
                <a:latin typeface="Calibri"/>
                <a:cs typeface="Calibri"/>
              </a:rPr>
              <a:t>1437 </a:t>
            </a:r>
            <a:r>
              <a:rPr sz="2000" dirty="0">
                <a:latin typeface="Calibri"/>
                <a:cs typeface="Calibri"/>
              </a:rPr>
              <a:t> de</a:t>
            </a:r>
            <a:r>
              <a:rPr sz="2000" spc="365" dirty="0">
                <a:latin typeface="Calibri"/>
                <a:cs typeface="Calibri"/>
              </a:rPr>
              <a:t> </a:t>
            </a:r>
            <a:r>
              <a:rPr sz="2000" dirty="0">
                <a:latin typeface="Calibri"/>
                <a:cs typeface="Calibri"/>
              </a:rPr>
              <a:t>2011</a:t>
            </a:r>
            <a:r>
              <a:rPr sz="2000" spc="375" dirty="0">
                <a:latin typeface="Calibri"/>
                <a:cs typeface="Calibri"/>
              </a:rPr>
              <a:t> </a:t>
            </a:r>
            <a:r>
              <a:rPr sz="2000" spc="-30" dirty="0">
                <a:latin typeface="Calibri"/>
                <a:cs typeface="Calibri"/>
              </a:rPr>
              <a:t>(C.P.C.A),</a:t>
            </a:r>
            <a:r>
              <a:rPr sz="2000" spc="370" dirty="0">
                <a:latin typeface="Calibri"/>
                <a:cs typeface="Calibri"/>
              </a:rPr>
              <a:t> </a:t>
            </a:r>
            <a:r>
              <a:rPr sz="2000" spc="-5" dirty="0">
                <a:latin typeface="Calibri"/>
                <a:cs typeface="Calibri"/>
              </a:rPr>
              <a:t>sin</a:t>
            </a:r>
            <a:r>
              <a:rPr sz="2000" spc="375" dirty="0">
                <a:latin typeface="Calibri"/>
                <a:cs typeface="Calibri"/>
              </a:rPr>
              <a:t> </a:t>
            </a:r>
            <a:r>
              <a:rPr sz="2000" spc="-5" dirty="0">
                <a:latin typeface="Calibri"/>
                <a:cs typeface="Calibri"/>
              </a:rPr>
              <a:t>perjuicio</a:t>
            </a:r>
            <a:r>
              <a:rPr sz="2000" spc="380" dirty="0">
                <a:latin typeface="Calibri"/>
                <a:cs typeface="Calibri"/>
              </a:rPr>
              <a:t> </a:t>
            </a:r>
            <a:r>
              <a:rPr sz="2000" dirty="0">
                <a:latin typeface="Calibri"/>
                <a:cs typeface="Calibri"/>
              </a:rPr>
              <a:t>de</a:t>
            </a:r>
            <a:r>
              <a:rPr sz="2000" spc="365" dirty="0">
                <a:latin typeface="Calibri"/>
                <a:cs typeface="Calibri"/>
              </a:rPr>
              <a:t> </a:t>
            </a:r>
            <a:r>
              <a:rPr sz="2000" spc="-5" dirty="0">
                <a:latin typeface="Calibri"/>
                <a:cs typeface="Calibri"/>
              </a:rPr>
              <a:t>que</a:t>
            </a:r>
            <a:r>
              <a:rPr sz="2000" spc="385" dirty="0">
                <a:latin typeface="Calibri"/>
                <a:cs typeface="Calibri"/>
              </a:rPr>
              <a:t> </a:t>
            </a:r>
            <a:r>
              <a:rPr sz="2000" spc="-15" dirty="0">
                <a:latin typeface="Calibri"/>
                <a:cs typeface="Calibri"/>
              </a:rPr>
              <a:t>en</a:t>
            </a:r>
            <a:endParaRPr sz="2000">
              <a:latin typeface="Calibri"/>
              <a:cs typeface="Calibri"/>
            </a:endParaRPr>
          </a:p>
        </p:txBody>
      </p:sp>
      <p:sp>
        <p:nvSpPr>
          <p:cNvPr id="27" name="object 27"/>
          <p:cNvSpPr txBox="1"/>
          <p:nvPr/>
        </p:nvSpPr>
        <p:spPr>
          <a:xfrm>
            <a:off x="12334493" y="4194428"/>
            <a:ext cx="4572635" cy="330835"/>
          </a:xfrm>
          <a:prstGeom prst="rect">
            <a:avLst/>
          </a:prstGeom>
        </p:spPr>
        <p:txBody>
          <a:bodyPr vert="horz" wrap="square" lIns="0" tIns="13335" rIns="0" bIns="0" rtlCol="0">
            <a:spAutoFit/>
          </a:bodyPr>
          <a:lstStyle/>
          <a:p>
            <a:pPr marL="12700">
              <a:lnSpc>
                <a:spcPct val="100000"/>
              </a:lnSpc>
              <a:spcBef>
                <a:spcPts val="105"/>
              </a:spcBef>
              <a:tabLst>
                <a:tab pos="567055" algn="l"/>
                <a:tab pos="1466215" algn="l"/>
                <a:tab pos="2494915" algn="l"/>
                <a:tab pos="2923540" algn="l"/>
                <a:tab pos="3773804" algn="l"/>
              </a:tabLst>
            </a:pPr>
            <a:r>
              <a:rPr sz="2000" dirty="0">
                <a:latin typeface="Calibri"/>
                <a:cs typeface="Calibri"/>
              </a:rPr>
              <a:t>ese	</a:t>
            </a:r>
            <a:r>
              <a:rPr sz="2000" spc="-5" dirty="0">
                <a:latin typeface="Calibri"/>
                <a:cs typeface="Calibri"/>
              </a:rPr>
              <a:t>mismo	término	se	pueda	liquidar</a:t>
            </a:r>
            <a:endParaRPr sz="2000">
              <a:latin typeface="Calibri"/>
              <a:cs typeface="Calibri"/>
            </a:endParaRPr>
          </a:p>
        </p:txBody>
      </p:sp>
      <p:sp>
        <p:nvSpPr>
          <p:cNvPr id="28" name="object 28"/>
          <p:cNvSpPr txBox="1"/>
          <p:nvPr/>
        </p:nvSpPr>
        <p:spPr>
          <a:xfrm>
            <a:off x="12334493" y="4473320"/>
            <a:ext cx="3429000" cy="330835"/>
          </a:xfrm>
          <a:prstGeom prst="rect">
            <a:avLst/>
          </a:prstGeom>
        </p:spPr>
        <p:txBody>
          <a:bodyPr vert="horz" wrap="square" lIns="0" tIns="13335" rIns="0" bIns="0" rtlCol="0">
            <a:spAutoFit/>
          </a:bodyPr>
          <a:lstStyle/>
          <a:p>
            <a:pPr marL="12700">
              <a:lnSpc>
                <a:spcPct val="100000"/>
              </a:lnSpc>
              <a:spcBef>
                <a:spcPts val="105"/>
              </a:spcBef>
            </a:pPr>
            <a:r>
              <a:rPr sz="2000" spc="-15" dirty="0">
                <a:latin typeface="Calibri"/>
                <a:cs typeface="Calibri"/>
              </a:rPr>
              <a:t>bilateralmente</a:t>
            </a:r>
            <a:r>
              <a:rPr sz="2000" spc="-5" dirty="0">
                <a:latin typeface="Calibri"/>
                <a:cs typeface="Calibri"/>
              </a:rPr>
              <a:t> </a:t>
            </a:r>
            <a:r>
              <a:rPr sz="2000" dirty="0">
                <a:latin typeface="Calibri"/>
                <a:cs typeface="Calibri"/>
              </a:rPr>
              <a:t>o</a:t>
            </a:r>
            <a:r>
              <a:rPr sz="2000" spc="-25" dirty="0">
                <a:latin typeface="Calibri"/>
                <a:cs typeface="Calibri"/>
              </a:rPr>
              <a:t> </a:t>
            </a:r>
            <a:r>
              <a:rPr sz="2000" spc="-10" dirty="0">
                <a:latin typeface="Calibri"/>
                <a:cs typeface="Calibri"/>
              </a:rPr>
              <a:t>unilateralmente</a:t>
            </a:r>
            <a:endParaRPr sz="2000">
              <a:latin typeface="Calibri"/>
              <a:cs typeface="Calibri"/>
            </a:endParaRPr>
          </a:p>
        </p:txBody>
      </p:sp>
      <p:sp>
        <p:nvSpPr>
          <p:cNvPr id="29" name="object 29"/>
          <p:cNvSpPr txBox="1"/>
          <p:nvPr/>
        </p:nvSpPr>
        <p:spPr>
          <a:xfrm>
            <a:off x="993139" y="3037408"/>
            <a:ext cx="5071745" cy="452120"/>
          </a:xfrm>
          <a:prstGeom prst="rect">
            <a:avLst/>
          </a:prstGeom>
        </p:spPr>
        <p:txBody>
          <a:bodyPr vert="horz" wrap="square" lIns="0" tIns="12065" rIns="0" bIns="0" rtlCol="0">
            <a:spAutoFit/>
          </a:bodyPr>
          <a:lstStyle/>
          <a:p>
            <a:pPr marL="12700">
              <a:lnSpc>
                <a:spcPct val="100000"/>
              </a:lnSpc>
              <a:spcBef>
                <a:spcPts val="95"/>
              </a:spcBef>
            </a:pPr>
            <a:r>
              <a:rPr sz="2800" b="1" u="heavy" spc="-5" dirty="0">
                <a:solidFill>
                  <a:srgbClr val="538235"/>
                </a:solidFill>
                <a:uFill>
                  <a:solidFill>
                    <a:srgbClr val="538235"/>
                  </a:solidFill>
                </a:uFill>
                <a:latin typeface="Calibri"/>
                <a:cs typeface="Calibri"/>
              </a:rPr>
              <a:t>¿Qué</a:t>
            </a:r>
            <a:r>
              <a:rPr sz="2800" b="1" u="heavy" spc="10" dirty="0">
                <a:solidFill>
                  <a:srgbClr val="538235"/>
                </a:solidFill>
                <a:uFill>
                  <a:solidFill>
                    <a:srgbClr val="538235"/>
                  </a:solidFill>
                </a:uFill>
                <a:latin typeface="Calibri"/>
                <a:cs typeface="Calibri"/>
              </a:rPr>
              <a:t> </a:t>
            </a:r>
            <a:r>
              <a:rPr sz="2800" b="1" u="heavy" spc="-5" dirty="0">
                <a:solidFill>
                  <a:srgbClr val="538235"/>
                </a:solidFill>
                <a:uFill>
                  <a:solidFill>
                    <a:srgbClr val="538235"/>
                  </a:solidFill>
                </a:uFill>
                <a:latin typeface="Calibri"/>
                <a:cs typeface="Calibri"/>
              </a:rPr>
              <a:t>tipos</a:t>
            </a:r>
            <a:r>
              <a:rPr sz="2800" b="1" u="heavy" spc="-15" dirty="0">
                <a:solidFill>
                  <a:srgbClr val="538235"/>
                </a:solidFill>
                <a:uFill>
                  <a:solidFill>
                    <a:srgbClr val="538235"/>
                  </a:solidFill>
                </a:uFill>
                <a:latin typeface="Calibri"/>
                <a:cs typeface="Calibri"/>
              </a:rPr>
              <a:t> </a:t>
            </a:r>
            <a:r>
              <a:rPr sz="2800" b="1" u="heavy" spc="-5" dirty="0">
                <a:solidFill>
                  <a:srgbClr val="538235"/>
                </a:solidFill>
                <a:uFill>
                  <a:solidFill>
                    <a:srgbClr val="538235"/>
                  </a:solidFill>
                </a:uFill>
                <a:latin typeface="Calibri"/>
                <a:cs typeface="Calibri"/>
              </a:rPr>
              <a:t>de</a:t>
            </a:r>
            <a:r>
              <a:rPr sz="2800" b="1" u="heavy" dirty="0">
                <a:solidFill>
                  <a:srgbClr val="538235"/>
                </a:solidFill>
                <a:uFill>
                  <a:solidFill>
                    <a:srgbClr val="538235"/>
                  </a:solidFill>
                </a:uFill>
                <a:latin typeface="Calibri"/>
                <a:cs typeface="Calibri"/>
              </a:rPr>
              <a:t> </a:t>
            </a:r>
            <a:r>
              <a:rPr sz="2800" b="1" u="heavy" spc="-5" dirty="0">
                <a:solidFill>
                  <a:srgbClr val="538235"/>
                </a:solidFill>
                <a:uFill>
                  <a:solidFill>
                    <a:srgbClr val="538235"/>
                  </a:solidFill>
                </a:uFill>
                <a:latin typeface="Calibri"/>
                <a:cs typeface="Calibri"/>
              </a:rPr>
              <a:t>liquidación</a:t>
            </a:r>
            <a:r>
              <a:rPr sz="2800" b="1" u="heavy" spc="15" dirty="0">
                <a:solidFill>
                  <a:srgbClr val="538235"/>
                </a:solidFill>
                <a:uFill>
                  <a:solidFill>
                    <a:srgbClr val="538235"/>
                  </a:solidFill>
                </a:uFill>
                <a:latin typeface="Calibri"/>
                <a:cs typeface="Calibri"/>
              </a:rPr>
              <a:t> </a:t>
            </a:r>
            <a:r>
              <a:rPr sz="2800" b="1" u="heavy" spc="-25" dirty="0">
                <a:solidFill>
                  <a:srgbClr val="538235"/>
                </a:solidFill>
                <a:uFill>
                  <a:solidFill>
                    <a:srgbClr val="538235"/>
                  </a:solidFill>
                </a:uFill>
                <a:latin typeface="Calibri"/>
                <a:cs typeface="Calibri"/>
              </a:rPr>
              <a:t>existen?</a:t>
            </a:r>
            <a:endParaRPr sz="2800">
              <a:latin typeface="Calibri"/>
              <a:cs typeface="Calibri"/>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730622" y="5462396"/>
            <a:ext cx="8827770" cy="756920"/>
          </a:xfrm>
          <a:prstGeom prst="rect">
            <a:avLst/>
          </a:prstGeom>
        </p:spPr>
        <p:txBody>
          <a:bodyPr vert="horz" wrap="square" lIns="0" tIns="12700" rIns="0" bIns="0" rtlCol="0">
            <a:spAutoFit/>
          </a:bodyPr>
          <a:lstStyle/>
          <a:p>
            <a:pPr marL="469900" indent="-457200">
              <a:lnSpc>
                <a:spcPct val="100000"/>
              </a:lnSpc>
              <a:spcBef>
                <a:spcPts val="100"/>
              </a:spcBef>
              <a:buFont typeface="Wingdings"/>
              <a:buChar char=""/>
              <a:tabLst>
                <a:tab pos="469265" algn="l"/>
                <a:tab pos="469900" algn="l"/>
              </a:tabLst>
            </a:pPr>
            <a:r>
              <a:rPr sz="2400" u="heavy" spc="-15" dirty="0">
                <a:solidFill>
                  <a:srgbClr val="0462C1"/>
                </a:solidFill>
                <a:uFill>
                  <a:solidFill>
                    <a:srgbClr val="0462C1"/>
                  </a:solidFill>
                </a:uFill>
                <a:latin typeface="Calibri"/>
                <a:cs typeface="Calibri"/>
              </a:rPr>
              <a:t>Informe</a:t>
            </a:r>
            <a:r>
              <a:rPr sz="2400" u="heavy" spc="-10" dirty="0">
                <a:solidFill>
                  <a:srgbClr val="0462C1"/>
                </a:solidFill>
                <a:uFill>
                  <a:solidFill>
                    <a:srgbClr val="0462C1"/>
                  </a:solidFill>
                </a:uFill>
                <a:latin typeface="Calibri"/>
                <a:cs typeface="Calibri"/>
              </a:rPr>
              <a:t> </a:t>
            </a:r>
            <a:r>
              <a:rPr sz="2400" u="heavy" spc="-5" dirty="0">
                <a:solidFill>
                  <a:srgbClr val="0462C1"/>
                </a:solidFill>
                <a:uFill>
                  <a:solidFill>
                    <a:srgbClr val="0462C1"/>
                  </a:solidFill>
                </a:uFill>
                <a:latin typeface="Calibri"/>
                <a:cs typeface="Calibri"/>
              </a:rPr>
              <a:t>de</a:t>
            </a:r>
            <a:r>
              <a:rPr sz="2400" u="heavy" spc="5" dirty="0">
                <a:solidFill>
                  <a:srgbClr val="0462C1"/>
                </a:solidFill>
                <a:uFill>
                  <a:solidFill>
                    <a:srgbClr val="0462C1"/>
                  </a:solidFill>
                </a:uFill>
                <a:latin typeface="Calibri"/>
                <a:cs typeface="Calibri"/>
              </a:rPr>
              <a:t> </a:t>
            </a:r>
            <a:r>
              <a:rPr sz="2400" u="heavy" spc="-10" dirty="0">
                <a:solidFill>
                  <a:srgbClr val="0462C1"/>
                </a:solidFill>
                <a:uFill>
                  <a:solidFill>
                    <a:srgbClr val="0462C1"/>
                  </a:solidFill>
                </a:uFill>
                <a:latin typeface="Calibri"/>
                <a:cs typeface="Calibri"/>
              </a:rPr>
              <a:t>seguimiento</a:t>
            </a:r>
            <a:r>
              <a:rPr sz="2400" u="heavy" spc="-5" dirty="0">
                <a:solidFill>
                  <a:srgbClr val="0462C1"/>
                </a:solidFill>
                <a:uFill>
                  <a:solidFill>
                    <a:srgbClr val="0462C1"/>
                  </a:solidFill>
                </a:uFill>
                <a:latin typeface="Calibri"/>
                <a:cs typeface="Calibri"/>
              </a:rPr>
              <a:t> </a:t>
            </a:r>
            <a:r>
              <a:rPr sz="2400" u="heavy" dirty="0">
                <a:solidFill>
                  <a:srgbClr val="0462C1"/>
                </a:solidFill>
                <a:uFill>
                  <a:solidFill>
                    <a:srgbClr val="0462C1"/>
                  </a:solidFill>
                </a:uFill>
                <a:latin typeface="Calibri"/>
                <a:cs typeface="Calibri"/>
              </a:rPr>
              <a:t>a</a:t>
            </a:r>
            <a:r>
              <a:rPr sz="2400" u="heavy" spc="-5" dirty="0">
                <a:solidFill>
                  <a:srgbClr val="0462C1"/>
                </a:solidFill>
                <a:uFill>
                  <a:solidFill>
                    <a:srgbClr val="0462C1"/>
                  </a:solidFill>
                </a:uFill>
                <a:latin typeface="Calibri"/>
                <a:cs typeface="Calibri"/>
              </a:rPr>
              <a:t> </a:t>
            </a:r>
            <a:r>
              <a:rPr sz="2400" u="heavy" dirty="0">
                <a:solidFill>
                  <a:srgbClr val="0462C1"/>
                </a:solidFill>
                <a:uFill>
                  <a:solidFill>
                    <a:srgbClr val="0462C1"/>
                  </a:solidFill>
                </a:uFill>
                <a:latin typeface="Calibri"/>
                <a:cs typeface="Calibri"/>
              </a:rPr>
              <a:t>la</a:t>
            </a:r>
            <a:r>
              <a:rPr sz="2400" u="heavy" spc="5" dirty="0">
                <a:solidFill>
                  <a:srgbClr val="0462C1"/>
                </a:solidFill>
                <a:uFill>
                  <a:solidFill>
                    <a:srgbClr val="0462C1"/>
                  </a:solidFill>
                </a:uFill>
                <a:latin typeface="Calibri"/>
                <a:cs typeface="Calibri"/>
              </a:rPr>
              <a:t> </a:t>
            </a:r>
            <a:r>
              <a:rPr sz="2400" u="heavy" spc="-5" dirty="0">
                <a:solidFill>
                  <a:srgbClr val="0462C1"/>
                </a:solidFill>
                <a:uFill>
                  <a:solidFill>
                    <a:srgbClr val="0462C1"/>
                  </a:solidFill>
                </a:uFill>
                <a:latin typeface="Calibri"/>
                <a:cs typeface="Calibri"/>
              </a:rPr>
              <a:t>supervisión</a:t>
            </a:r>
            <a:r>
              <a:rPr sz="2400" u="heavy" spc="10" dirty="0">
                <a:solidFill>
                  <a:srgbClr val="0462C1"/>
                </a:solidFill>
                <a:uFill>
                  <a:solidFill>
                    <a:srgbClr val="0462C1"/>
                  </a:solidFill>
                </a:uFill>
                <a:latin typeface="Calibri"/>
                <a:cs typeface="Calibri"/>
              </a:rPr>
              <a:t> </a:t>
            </a:r>
            <a:r>
              <a:rPr sz="2400" u="heavy" spc="-5" dirty="0">
                <a:solidFill>
                  <a:srgbClr val="0462C1"/>
                </a:solidFill>
                <a:uFill>
                  <a:solidFill>
                    <a:srgbClr val="0462C1"/>
                  </a:solidFill>
                </a:uFill>
                <a:latin typeface="Calibri"/>
                <a:cs typeface="Calibri"/>
              </a:rPr>
              <a:t>de</a:t>
            </a:r>
            <a:r>
              <a:rPr sz="2400" u="heavy" spc="15" dirty="0">
                <a:solidFill>
                  <a:srgbClr val="0462C1"/>
                </a:solidFill>
                <a:uFill>
                  <a:solidFill>
                    <a:srgbClr val="0462C1"/>
                  </a:solidFill>
                </a:uFill>
                <a:latin typeface="Calibri"/>
                <a:cs typeface="Calibri"/>
              </a:rPr>
              <a:t> </a:t>
            </a:r>
            <a:r>
              <a:rPr sz="2400" u="heavy" spc="-20" dirty="0">
                <a:solidFill>
                  <a:srgbClr val="0462C1"/>
                </a:solidFill>
                <a:uFill>
                  <a:solidFill>
                    <a:srgbClr val="0462C1"/>
                  </a:solidFill>
                </a:uFill>
                <a:latin typeface="Calibri"/>
                <a:cs typeface="Calibri"/>
              </a:rPr>
              <a:t>contratos </a:t>
            </a:r>
            <a:r>
              <a:rPr sz="2400" u="heavy" spc="-15" dirty="0">
                <a:solidFill>
                  <a:srgbClr val="0462C1"/>
                </a:solidFill>
                <a:uFill>
                  <a:solidFill>
                    <a:srgbClr val="0462C1"/>
                  </a:solidFill>
                </a:uFill>
                <a:latin typeface="Calibri"/>
                <a:cs typeface="Calibri"/>
              </a:rPr>
              <a:t>y/o convenios</a:t>
            </a:r>
            <a:endParaRPr sz="2400" dirty="0">
              <a:latin typeface="Calibri"/>
              <a:cs typeface="Calibri"/>
            </a:endParaRPr>
          </a:p>
          <a:p>
            <a:pPr marL="3563620">
              <a:lnSpc>
                <a:spcPct val="100000"/>
              </a:lnSpc>
            </a:pPr>
            <a:r>
              <a:rPr sz="2400" u="heavy" spc="-15" dirty="0">
                <a:solidFill>
                  <a:srgbClr val="0462C1"/>
                </a:solidFill>
                <a:uFill>
                  <a:solidFill>
                    <a:srgbClr val="0462C1"/>
                  </a:solidFill>
                </a:uFill>
                <a:latin typeface="Calibri"/>
                <a:cs typeface="Calibri"/>
              </a:rPr>
              <a:t>(Persona</a:t>
            </a:r>
            <a:r>
              <a:rPr sz="2400" u="heavy" spc="-50" dirty="0">
                <a:solidFill>
                  <a:srgbClr val="0462C1"/>
                </a:solidFill>
                <a:uFill>
                  <a:solidFill>
                    <a:srgbClr val="0462C1"/>
                  </a:solidFill>
                </a:uFill>
                <a:latin typeface="Calibri"/>
                <a:cs typeface="Calibri"/>
              </a:rPr>
              <a:t> </a:t>
            </a:r>
            <a:r>
              <a:rPr sz="2400" u="heavy" spc="-5" dirty="0">
                <a:solidFill>
                  <a:srgbClr val="0462C1"/>
                </a:solidFill>
                <a:uFill>
                  <a:solidFill>
                    <a:srgbClr val="0462C1"/>
                  </a:solidFill>
                </a:uFill>
                <a:latin typeface="Calibri"/>
                <a:cs typeface="Calibri"/>
              </a:rPr>
              <a:t>jurídica)</a:t>
            </a:r>
            <a:endParaRPr sz="2400" dirty="0">
              <a:latin typeface="Calibri"/>
              <a:cs typeface="Calibri"/>
            </a:endParaRPr>
          </a:p>
        </p:txBody>
      </p:sp>
      <p:sp>
        <p:nvSpPr>
          <p:cNvPr id="3" name="object 3"/>
          <p:cNvSpPr txBox="1">
            <a:spLocks noGrp="1"/>
          </p:cNvSpPr>
          <p:nvPr>
            <p:ph type="title"/>
          </p:nvPr>
        </p:nvSpPr>
        <p:spPr>
          <a:xfrm>
            <a:off x="2714625" y="2798190"/>
            <a:ext cx="12857480" cy="1732280"/>
          </a:xfrm>
          <a:prstGeom prst="rect">
            <a:avLst/>
          </a:prstGeom>
        </p:spPr>
        <p:txBody>
          <a:bodyPr vert="horz" wrap="square" lIns="0" tIns="81280" rIns="0" bIns="0" rtlCol="0">
            <a:spAutoFit/>
          </a:bodyPr>
          <a:lstStyle/>
          <a:p>
            <a:pPr marL="12700" marR="5080" indent="-10160" algn="ctr">
              <a:lnSpc>
                <a:spcPts val="4320"/>
              </a:lnSpc>
              <a:spcBef>
                <a:spcPts val="640"/>
              </a:spcBef>
            </a:pPr>
            <a:r>
              <a:rPr sz="4000" spc="-5" dirty="0">
                <a:solidFill>
                  <a:srgbClr val="6FAC46"/>
                </a:solidFill>
                <a:latin typeface="Calibri"/>
                <a:cs typeface="Calibri"/>
              </a:rPr>
              <a:t>El</a:t>
            </a:r>
            <a:r>
              <a:rPr sz="4000" spc="-10" dirty="0">
                <a:solidFill>
                  <a:srgbClr val="6FAC46"/>
                </a:solidFill>
                <a:latin typeface="Calibri"/>
                <a:cs typeface="Calibri"/>
              </a:rPr>
              <a:t> </a:t>
            </a:r>
            <a:r>
              <a:rPr sz="4000" spc="-30" dirty="0">
                <a:solidFill>
                  <a:srgbClr val="6FAC46"/>
                </a:solidFill>
                <a:latin typeface="Calibri"/>
                <a:cs typeface="Calibri"/>
              </a:rPr>
              <a:t>formato</a:t>
            </a:r>
            <a:r>
              <a:rPr sz="4000" spc="-5" dirty="0">
                <a:solidFill>
                  <a:srgbClr val="6FAC46"/>
                </a:solidFill>
                <a:latin typeface="Calibri"/>
                <a:cs typeface="Calibri"/>
              </a:rPr>
              <a:t> </a:t>
            </a:r>
            <a:r>
              <a:rPr sz="4000" spc="-20" dirty="0">
                <a:solidFill>
                  <a:srgbClr val="6FAC46"/>
                </a:solidFill>
                <a:latin typeface="Calibri"/>
                <a:cs typeface="Calibri"/>
              </a:rPr>
              <a:t>informe</a:t>
            </a:r>
            <a:r>
              <a:rPr sz="4000" dirty="0">
                <a:solidFill>
                  <a:srgbClr val="6FAC46"/>
                </a:solidFill>
                <a:latin typeface="Calibri"/>
                <a:cs typeface="Calibri"/>
              </a:rPr>
              <a:t> </a:t>
            </a:r>
            <a:r>
              <a:rPr sz="4000" spc="-15" dirty="0">
                <a:solidFill>
                  <a:srgbClr val="6FAC46"/>
                </a:solidFill>
                <a:latin typeface="Calibri"/>
                <a:cs typeface="Calibri"/>
              </a:rPr>
              <a:t>seguimiento</a:t>
            </a:r>
            <a:r>
              <a:rPr sz="4000" spc="-5" dirty="0">
                <a:solidFill>
                  <a:srgbClr val="6FAC46"/>
                </a:solidFill>
                <a:latin typeface="Calibri"/>
                <a:cs typeface="Calibri"/>
              </a:rPr>
              <a:t> </a:t>
            </a:r>
            <a:r>
              <a:rPr sz="4000" spc="-10" dirty="0">
                <a:solidFill>
                  <a:srgbClr val="6FAC46"/>
                </a:solidFill>
                <a:latin typeface="Calibri"/>
                <a:cs typeface="Calibri"/>
              </a:rPr>
              <a:t>debe</a:t>
            </a:r>
            <a:r>
              <a:rPr sz="4000" spc="-5" dirty="0">
                <a:solidFill>
                  <a:srgbClr val="6FAC46"/>
                </a:solidFill>
                <a:latin typeface="Calibri"/>
                <a:cs typeface="Calibri"/>
              </a:rPr>
              <a:t> ser </a:t>
            </a:r>
            <a:r>
              <a:rPr sz="4000" spc="-15" dirty="0">
                <a:solidFill>
                  <a:srgbClr val="6FAC46"/>
                </a:solidFill>
                <a:latin typeface="Calibri"/>
                <a:cs typeface="Calibri"/>
              </a:rPr>
              <a:t>debidamente </a:t>
            </a:r>
            <a:r>
              <a:rPr sz="4000" spc="-10" dirty="0">
                <a:solidFill>
                  <a:srgbClr val="6FAC46"/>
                </a:solidFill>
                <a:latin typeface="Calibri"/>
                <a:cs typeface="Calibri"/>
              </a:rPr>
              <a:t> diligenciado</a:t>
            </a:r>
            <a:r>
              <a:rPr sz="4000" dirty="0">
                <a:solidFill>
                  <a:srgbClr val="6FAC46"/>
                </a:solidFill>
                <a:latin typeface="Calibri"/>
                <a:cs typeface="Calibri"/>
              </a:rPr>
              <a:t> </a:t>
            </a:r>
            <a:r>
              <a:rPr sz="4000" spc="-10" dirty="0">
                <a:solidFill>
                  <a:srgbClr val="6FAC46"/>
                </a:solidFill>
                <a:latin typeface="Calibri"/>
                <a:cs typeface="Calibri"/>
              </a:rPr>
              <a:t>por</a:t>
            </a:r>
            <a:r>
              <a:rPr sz="4000" spc="15" dirty="0">
                <a:solidFill>
                  <a:srgbClr val="6FAC46"/>
                </a:solidFill>
                <a:latin typeface="Calibri"/>
                <a:cs typeface="Calibri"/>
              </a:rPr>
              <a:t> </a:t>
            </a:r>
            <a:r>
              <a:rPr sz="4000" spc="-5" dirty="0">
                <a:solidFill>
                  <a:srgbClr val="6FAC46"/>
                </a:solidFill>
                <a:latin typeface="Calibri"/>
                <a:cs typeface="Calibri"/>
              </a:rPr>
              <a:t>los</a:t>
            </a:r>
            <a:r>
              <a:rPr sz="4000" spc="10" dirty="0">
                <a:solidFill>
                  <a:srgbClr val="6FAC46"/>
                </a:solidFill>
                <a:latin typeface="Calibri"/>
                <a:cs typeface="Calibri"/>
              </a:rPr>
              <a:t> </a:t>
            </a:r>
            <a:r>
              <a:rPr sz="4000" spc="-10" dirty="0">
                <a:solidFill>
                  <a:srgbClr val="6FAC46"/>
                </a:solidFill>
                <a:latin typeface="Calibri"/>
                <a:cs typeface="Calibri"/>
              </a:rPr>
              <a:t>supervisores,</a:t>
            </a:r>
            <a:r>
              <a:rPr sz="4000" spc="35" dirty="0">
                <a:solidFill>
                  <a:srgbClr val="6FAC46"/>
                </a:solidFill>
                <a:latin typeface="Calibri"/>
                <a:cs typeface="Calibri"/>
              </a:rPr>
              <a:t> </a:t>
            </a:r>
            <a:r>
              <a:rPr sz="4000" spc="-5" dirty="0">
                <a:solidFill>
                  <a:srgbClr val="6FAC46"/>
                </a:solidFill>
                <a:latin typeface="Calibri"/>
                <a:cs typeface="Calibri"/>
              </a:rPr>
              <a:t>en</a:t>
            </a:r>
            <a:r>
              <a:rPr sz="4000" spc="10" dirty="0">
                <a:solidFill>
                  <a:srgbClr val="6FAC46"/>
                </a:solidFill>
                <a:latin typeface="Calibri"/>
                <a:cs typeface="Calibri"/>
              </a:rPr>
              <a:t> </a:t>
            </a:r>
            <a:r>
              <a:rPr sz="4000" spc="-15" dirty="0">
                <a:solidFill>
                  <a:srgbClr val="6FAC46"/>
                </a:solidFill>
                <a:latin typeface="Calibri"/>
                <a:cs typeface="Calibri"/>
              </a:rPr>
              <a:t>cumplimiento</a:t>
            </a:r>
            <a:r>
              <a:rPr sz="4000" spc="5" dirty="0">
                <a:solidFill>
                  <a:srgbClr val="6FAC46"/>
                </a:solidFill>
                <a:latin typeface="Calibri"/>
                <a:cs typeface="Calibri"/>
              </a:rPr>
              <a:t> </a:t>
            </a:r>
            <a:r>
              <a:rPr sz="4000" spc="-5" dirty="0">
                <a:solidFill>
                  <a:srgbClr val="6FAC46"/>
                </a:solidFill>
                <a:latin typeface="Calibri"/>
                <a:cs typeface="Calibri"/>
              </a:rPr>
              <a:t>del</a:t>
            </a:r>
            <a:r>
              <a:rPr sz="4000" spc="5" dirty="0">
                <a:solidFill>
                  <a:srgbClr val="6FAC46"/>
                </a:solidFill>
                <a:latin typeface="Calibri"/>
                <a:cs typeface="Calibri"/>
              </a:rPr>
              <a:t> </a:t>
            </a:r>
            <a:r>
              <a:rPr sz="4000" spc="-10" dirty="0">
                <a:solidFill>
                  <a:srgbClr val="6FAC46"/>
                </a:solidFill>
                <a:latin typeface="Calibri"/>
                <a:cs typeface="Calibri"/>
              </a:rPr>
              <a:t>Plan</a:t>
            </a:r>
            <a:r>
              <a:rPr sz="4000" spc="5" dirty="0">
                <a:solidFill>
                  <a:srgbClr val="6FAC46"/>
                </a:solidFill>
                <a:latin typeface="Calibri"/>
                <a:cs typeface="Calibri"/>
              </a:rPr>
              <a:t> </a:t>
            </a:r>
            <a:r>
              <a:rPr sz="4000" spc="-10" dirty="0">
                <a:solidFill>
                  <a:srgbClr val="6FAC46"/>
                </a:solidFill>
                <a:latin typeface="Calibri"/>
                <a:cs typeface="Calibri"/>
              </a:rPr>
              <a:t>de </a:t>
            </a:r>
            <a:r>
              <a:rPr sz="4000" spc="-890" dirty="0">
                <a:solidFill>
                  <a:srgbClr val="6FAC46"/>
                </a:solidFill>
                <a:latin typeface="Calibri"/>
                <a:cs typeface="Calibri"/>
              </a:rPr>
              <a:t> </a:t>
            </a:r>
            <a:r>
              <a:rPr sz="4000" spc="-15" dirty="0">
                <a:solidFill>
                  <a:srgbClr val="6FAC46"/>
                </a:solidFill>
                <a:latin typeface="Calibri"/>
                <a:cs typeface="Calibri"/>
              </a:rPr>
              <a:t>Mejoramiento</a:t>
            </a:r>
            <a:r>
              <a:rPr sz="4000" spc="5" dirty="0">
                <a:solidFill>
                  <a:srgbClr val="6FAC46"/>
                </a:solidFill>
                <a:latin typeface="Calibri"/>
                <a:cs typeface="Calibri"/>
              </a:rPr>
              <a:t> </a:t>
            </a:r>
            <a:r>
              <a:rPr sz="4000" spc="-5" dirty="0">
                <a:solidFill>
                  <a:srgbClr val="6FAC46"/>
                </a:solidFill>
                <a:latin typeface="Calibri"/>
                <a:cs typeface="Calibri"/>
              </a:rPr>
              <a:t>- </a:t>
            </a:r>
            <a:r>
              <a:rPr sz="4000" spc="-15" dirty="0">
                <a:solidFill>
                  <a:srgbClr val="6FAC46"/>
                </a:solidFill>
                <a:latin typeface="Calibri"/>
                <a:cs typeface="Calibri"/>
              </a:rPr>
              <a:t>Contraloría</a:t>
            </a:r>
            <a:r>
              <a:rPr sz="4000" spc="-5" dirty="0">
                <a:solidFill>
                  <a:srgbClr val="6FAC46"/>
                </a:solidFill>
                <a:latin typeface="Calibri"/>
                <a:cs typeface="Calibri"/>
              </a:rPr>
              <a:t> </a:t>
            </a:r>
            <a:r>
              <a:rPr sz="4000" spc="-15" dirty="0">
                <a:solidFill>
                  <a:srgbClr val="6FAC46"/>
                </a:solidFill>
                <a:latin typeface="Calibri"/>
                <a:cs typeface="Calibri"/>
              </a:rPr>
              <a:t>General</a:t>
            </a:r>
            <a:r>
              <a:rPr sz="4000" spc="-5" dirty="0">
                <a:solidFill>
                  <a:srgbClr val="6FAC46"/>
                </a:solidFill>
                <a:latin typeface="Calibri"/>
                <a:cs typeface="Calibri"/>
              </a:rPr>
              <a:t> de</a:t>
            </a:r>
            <a:r>
              <a:rPr sz="4000" spc="10" dirty="0">
                <a:solidFill>
                  <a:srgbClr val="6FAC46"/>
                </a:solidFill>
                <a:latin typeface="Calibri"/>
                <a:cs typeface="Calibri"/>
              </a:rPr>
              <a:t> </a:t>
            </a:r>
            <a:r>
              <a:rPr sz="4000" spc="-5" dirty="0">
                <a:solidFill>
                  <a:srgbClr val="6FAC46"/>
                </a:solidFill>
                <a:latin typeface="Calibri"/>
                <a:cs typeface="Calibri"/>
              </a:rPr>
              <a:t>la</a:t>
            </a:r>
            <a:r>
              <a:rPr sz="4000" spc="-15" dirty="0">
                <a:solidFill>
                  <a:srgbClr val="6FAC46"/>
                </a:solidFill>
                <a:latin typeface="Calibri"/>
                <a:cs typeface="Calibri"/>
              </a:rPr>
              <a:t> República.</a:t>
            </a:r>
            <a:endParaRPr sz="4000">
              <a:latin typeface="Calibri"/>
              <a:cs typeface="Calibri"/>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6888863" y="4213758"/>
            <a:ext cx="5788025" cy="1859483"/>
          </a:xfrm>
          <a:prstGeom prst="rect">
            <a:avLst/>
          </a:prstGeom>
        </p:spPr>
        <p:txBody>
          <a:bodyPr vert="horz" wrap="square" lIns="0" tIns="12700" rIns="0" bIns="0" rtlCol="0">
            <a:spAutoFit/>
          </a:bodyPr>
          <a:lstStyle/>
          <a:p>
            <a:pPr marL="469900" indent="-457200">
              <a:lnSpc>
                <a:spcPct val="100000"/>
              </a:lnSpc>
              <a:spcBef>
                <a:spcPts val="100"/>
              </a:spcBef>
              <a:buFont typeface="Wingdings"/>
              <a:buChar char=""/>
              <a:tabLst>
                <a:tab pos="469265" algn="l"/>
                <a:tab pos="469900" algn="l"/>
              </a:tabLst>
            </a:pPr>
            <a:r>
              <a:rPr sz="2400" u="heavy" spc="-5" dirty="0">
                <a:solidFill>
                  <a:srgbClr val="0462C1"/>
                </a:solidFill>
                <a:uFill>
                  <a:solidFill>
                    <a:srgbClr val="0462C1"/>
                  </a:solidFill>
                </a:uFill>
                <a:latin typeface="Calibri"/>
                <a:cs typeface="Calibri"/>
                <a:hlinkClick r:id="rId2"/>
              </a:rPr>
              <a:t>Asistencia</a:t>
            </a:r>
            <a:endParaRPr sz="2400" dirty="0">
              <a:latin typeface="Calibri"/>
              <a:cs typeface="Calibri"/>
            </a:endParaRPr>
          </a:p>
          <a:p>
            <a:pPr marL="469900" indent="-457200">
              <a:lnSpc>
                <a:spcPct val="100000"/>
              </a:lnSpc>
              <a:buClr>
                <a:srgbClr val="000000"/>
              </a:buClr>
              <a:buFont typeface="Wingdings"/>
              <a:buChar char=""/>
              <a:tabLst>
                <a:tab pos="469265" algn="l"/>
                <a:tab pos="469900" algn="l"/>
              </a:tabLst>
            </a:pPr>
            <a:r>
              <a:rPr sz="2400" u="heavy" dirty="0">
                <a:solidFill>
                  <a:srgbClr val="0462C1"/>
                </a:solidFill>
                <a:uFill>
                  <a:solidFill>
                    <a:srgbClr val="0462C1"/>
                  </a:solidFill>
                </a:uFill>
                <a:latin typeface="Calibri"/>
                <a:cs typeface="Calibri"/>
                <a:hlinkClick r:id="rId3"/>
              </a:rPr>
              <a:t>Manual</a:t>
            </a:r>
            <a:r>
              <a:rPr sz="2400" u="heavy" spc="-40" dirty="0">
                <a:solidFill>
                  <a:srgbClr val="0462C1"/>
                </a:solidFill>
                <a:uFill>
                  <a:solidFill>
                    <a:srgbClr val="0462C1"/>
                  </a:solidFill>
                </a:uFill>
                <a:latin typeface="Calibri"/>
                <a:cs typeface="Calibri"/>
                <a:hlinkClick r:id="rId3"/>
              </a:rPr>
              <a:t> </a:t>
            </a:r>
            <a:r>
              <a:rPr sz="2400" u="heavy" spc="-5" dirty="0">
                <a:solidFill>
                  <a:srgbClr val="0462C1"/>
                </a:solidFill>
                <a:uFill>
                  <a:solidFill>
                    <a:srgbClr val="0462C1"/>
                  </a:solidFill>
                </a:uFill>
                <a:latin typeface="Calibri"/>
                <a:cs typeface="Calibri"/>
                <a:hlinkClick r:id="rId3"/>
              </a:rPr>
              <a:t>de</a:t>
            </a:r>
            <a:r>
              <a:rPr sz="2400" u="heavy" spc="-40" dirty="0">
                <a:solidFill>
                  <a:srgbClr val="0462C1"/>
                </a:solidFill>
                <a:uFill>
                  <a:solidFill>
                    <a:srgbClr val="0462C1"/>
                  </a:solidFill>
                </a:uFill>
                <a:latin typeface="Calibri"/>
                <a:cs typeface="Calibri"/>
                <a:hlinkClick r:id="rId3"/>
              </a:rPr>
              <a:t> </a:t>
            </a:r>
            <a:r>
              <a:rPr lang="es-CO" sz="2400" u="heavy" dirty="0">
                <a:solidFill>
                  <a:srgbClr val="0462C1"/>
                </a:solidFill>
                <a:uFill>
                  <a:solidFill>
                    <a:srgbClr val="0462C1"/>
                  </a:solidFill>
                </a:uFill>
                <a:latin typeface="Calibri"/>
                <a:cs typeface="Calibri"/>
                <a:hlinkClick r:id="rId3"/>
              </a:rPr>
              <a:t>supervisión</a:t>
            </a:r>
            <a:endParaRPr lang="es-CO" sz="2400" u="heavy" dirty="0">
              <a:solidFill>
                <a:srgbClr val="0462C1"/>
              </a:solidFill>
              <a:uFill>
                <a:solidFill>
                  <a:srgbClr val="0462C1"/>
                </a:solidFill>
              </a:uFill>
              <a:latin typeface="Calibri"/>
              <a:cs typeface="Calibri"/>
            </a:endParaRPr>
          </a:p>
          <a:p>
            <a:pPr marL="469900" indent="-457200">
              <a:lnSpc>
                <a:spcPct val="100000"/>
              </a:lnSpc>
              <a:buClr>
                <a:srgbClr val="000000"/>
              </a:buClr>
              <a:buFont typeface="Wingdings"/>
              <a:buChar char=""/>
              <a:tabLst>
                <a:tab pos="469265" algn="l"/>
                <a:tab pos="469900" algn="l"/>
              </a:tabLst>
            </a:pPr>
            <a:r>
              <a:rPr lang="es-CO" sz="2400" u="heavy" dirty="0">
                <a:solidFill>
                  <a:srgbClr val="0462C1"/>
                </a:solidFill>
                <a:uFill>
                  <a:solidFill>
                    <a:srgbClr val="0462C1"/>
                  </a:solidFill>
                </a:uFill>
                <a:latin typeface="Calibri"/>
                <a:cs typeface="Calibri"/>
              </a:rPr>
              <a:t>Circular 30 de fecha 11.08.2023</a:t>
            </a:r>
          </a:p>
          <a:p>
            <a:pPr marL="469900" indent="-457200">
              <a:lnSpc>
                <a:spcPct val="100000"/>
              </a:lnSpc>
              <a:buClr>
                <a:srgbClr val="000000"/>
              </a:buClr>
              <a:buFont typeface="Wingdings"/>
              <a:buChar char=""/>
              <a:tabLst>
                <a:tab pos="469265" algn="l"/>
                <a:tab pos="469900" algn="l"/>
              </a:tabLst>
            </a:pPr>
            <a:r>
              <a:rPr lang="es-CO" sz="2400" u="heavy" dirty="0">
                <a:solidFill>
                  <a:srgbClr val="0462C1"/>
                </a:solidFill>
                <a:uFill>
                  <a:solidFill>
                    <a:srgbClr val="0462C1"/>
                  </a:solidFill>
                </a:uFill>
                <a:latin typeface="Calibri"/>
                <a:cs typeface="Calibri"/>
              </a:rPr>
              <a:t>Memorando con radicado No 20236000045483 </a:t>
            </a:r>
            <a:endParaRPr sz="2400" dirty="0">
              <a:latin typeface="Calibri"/>
              <a:cs typeface="Calibri"/>
            </a:endParaRPr>
          </a:p>
        </p:txBody>
      </p:sp>
      <p:sp>
        <p:nvSpPr>
          <p:cNvPr id="3" name="object 3"/>
          <p:cNvSpPr txBox="1"/>
          <p:nvPr/>
        </p:nvSpPr>
        <p:spPr>
          <a:xfrm>
            <a:off x="1298194" y="4522470"/>
            <a:ext cx="4312920" cy="635000"/>
          </a:xfrm>
          <a:prstGeom prst="rect">
            <a:avLst/>
          </a:prstGeom>
        </p:spPr>
        <p:txBody>
          <a:bodyPr vert="horz" wrap="square" lIns="0" tIns="12065" rIns="0" bIns="0" rtlCol="0">
            <a:spAutoFit/>
          </a:bodyPr>
          <a:lstStyle/>
          <a:p>
            <a:pPr marL="12700">
              <a:lnSpc>
                <a:spcPct val="100000"/>
              </a:lnSpc>
              <a:spcBef>
                <a:spcPts val="95"/>
              </a:spcBef>
            </a:pPr>
            <a:r>
              <a:rPr sz="4000" spc="-25" dirty="0">
                <a:solidFill>
                  <a:srgbClr val="6FAC46"/>
                </a:solidFill>
                <a:latin typeface="Calibri"/>
                <a:cs typeface="Calibri"/>
              </a:rPr>
              <a:t>Validación</a:t>
            </a:r>
            <a:r>
              <a:rPr sz="4000" spc="-35" dirty="0">
                <a:solidFill>
                  <a:srgbClr val="6FAC46"/>
                </a:solidFill>
                <a:latin typeface="Calibri"/>
                <a:cs typeface="Calibri"/>
              </a:rPr>
              <a:t> </a:t>
            </a:r>
            <a:r>
              <a:rPr sz="4000" spc="-5" dirty="0">
                <a:solidFill>
                  <a:srgbClr val="6FAC46"/>
                </a:solidFill>
                <a:latin typeface="Calibri"/>
                <a:cs typeface="Calibri"/>
              </a:rPr>
              <a:t>de</a:t>
            </a:r>
            <a:r>
              <a:rPr sz="4000" spc="-35" dirty="0">
                <a:solidFill>
                  <a:srgbClr val="6FAC46"/>
                </a:solidFill>
                <a:latin typeface="Calibri"/>
                <a:cs typeface="Calibri"/>
              </a:rPr>
              <a:t> </a:t>
            </a:r>
            <a:r>
              <a:rPr sz="4000" spc="-20" dirty="0">
                <a:solidFill>
                  <a:srgbClr val="6FAC46"/>
                </a:solidFill>
                <a:latin typeface="Calibri"/>
                <a:cs typeface="Calibri"/>
              </a:rPr>
              <a:t>lectura</a:t>
            </a:r>
            <a:endParaRPr sz="4000">
              <a:latin typeface="Calibri"/>
              <a:cs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491609" y="474090"/>
            <a:ext cx="12578715" cy="953135"/>
          </a:xfrm>
          <a:prstGeom prst="rect">
            <a:avLst/>
          </a:prstGeom>
        </p:spPr>
        <p:txBody>
          <a:bodyPr vert="horz" wrap="square" lIns="0" tIns="67945" rIns="0" bIns="0" rtlCol="0">
            <a:spAutoFit/>
          </a:bodyPr>
          <a:lstStyle/>
          <a:p>
            <a:pPr marL="5321300" marR="5080" indent="-5309235">
              <a:lnSpc>
                <a:spcPts val="3460"/>
              </a:lnSpc>
              <a:spcBef>
                <a:spcPts val="535"/>
              </a:spcBef>
            </a:pPr>
            <a:r>
              <a:rPr spc="-5" dirty="0"/>
              <a:t>So</a:t>
            </a:r>
            <a:r>
              <a:rPr spc="-20" dirty="0"/>
              <a:t>c</a:t>
            </a:r>
            <a:r>
              <a:rPr spc="-25" dirty="0"/>
              <a:t>ia</a:t>
            </a:r>
            <a:r>
              <a:rPr spc="-15" dirty="0"/>
              <a:t>l</a:t>
            </a:r>
            <a:r>
              <a:rPr spc="30" dirty="0"/>
              <a:t>ización</a:t>
            </a:r>
            <a:r>
              <a:rPr spc="-300" dirty="0"/>
              <a:t> </a:t>
            </a:r>
            <a:r>
              <a:rPr spc="-35" dirty="0"/>
              <a:t>a</a:t>
            </a:r>
            <a:r>
              <a:rPr spc="-290" dirty="0"/>
              <a:t> </a:t>
            </a:r>
            <a:r>
              <a:rPr spc="55" dirty="0"/>
              <a:t>quienes</a:t>
            </a:r>
            <a:r>
              <a:rPr spc="-310" dirty="0"/>
              <a:t> </a:t>
            </a:r>
            <a:r>
              <a:rPr spc="-25" dirty="0"/>
              <a:t>ejer</a:t>
            </a:r>
            <a:r>
              <a:rPr spc="-40" dirty="0"/>
              <a:t>c</a:t>
            </a:r>
            <a:r>
              <a:rPr spc="85" dirty="0"/>
              <a:t>en</a:t>
            </a:r>
            <a:r>
              <a:rPr spc="-280" dirty="0"/>
              <a:t> </a:t>
            </a:r>
            <a:r>
              <a:rPr spc="-25" dirty="0"/>
              <a:t>la</a:t>
            </a:r>
            <a:r>
              <a:rPr spc="-290" dirty="0"/>
              <a:t> </a:t>
            </a:r>
            <a:r>
              <a:rPr spc="-15" dirty="0"/>
              <a:t>supervi</a:t>
            </a:r>
            <a:r>
              <a:rPr spc="-10" dirty="0"/>
              <a:t>s</a:t>
            </a:r>
            <a:r>
              <a:rPr spc="60" dirty="0"/>
              <a:t>ión</a:t>
            </a:r>
            <a:r>
              <a:rPr spc="-325" dirty="0"/>
              <a:t> </a:t>
            </a:r>
            <a:r>
              <a:rPr spc="100" dirty="0"/>
              <a:t>de</a:t>
            </a:r>
            <a:r>
              <a:rPr spc="-290" dirty="0"/>
              <a:t> </a:t>
            </a:r>
            <a:r>
              <a:rPr spc="-15" dirty="0"/>
              <a:t>l</a:t>
            </a:r>
            <a:r>
              <a:rPr spc="-20" dirty="0"/>
              <a:t>os</a:t>
            </a:r>
            <a:r>
              <a:rPr spc="-300" dirty="0"/>
              <a:t> </a:t>
            </a:r>
            <a:r>
              <a:rPr spc="105" dirty="0"/>
              <a:t>con</a:t>
            </a:r>
            <a:r>
              <a:rPr spc="60" dirty="0"/>
              <a:t>t</a:t>
            </a:r>
            <a:r>
              <a:rPr spc="-20" dirty="0"/>
              <a:t>ratos  </a:t>
            </a:r>
            <a:r>
              <a:rPr spc="105" dirty="0"/>
              <a:t>de</a:t>
            </a:r>
            <a:r>
              <a:rPr spc="-285" dirty="0"/>
              <a:t> </a:t>
            </a:r>
            <a:r>
              <a:rPr spc="-25" dirty="0"/>
              <a:t>la</a:t>
            </a:r>
            <a:r>
              <a:rPr spc="-300" dirty="0"/>
              <a:t> </a:t>
            </a:r>
            <a:r>
              <a:rPr spc="155" dirty="0"/>
              <a:t>AN</a:t>
            </a:r>
            <a:r>
              <a:rPr spc="-135" dirty="0"/>
              <a:t>T</a:t>
            </a:r>
          </a:p>
        </p:txBody>
      </p:sp>
      <p:sp>
        <p:nvSpPr>
          <p:cNvPr id="3" name="object 3"/>
          <p:cNvSpPr txBox="1"/>
          <p:nvPr/>
        </p:nvSpPr>
        <p:spPr>
          <a:xfrm>
            <a:off x="8461375" y="2825623"/>
            <a:ext cx="7919084" cy="835660"/>
          </a:xfrm>
          <a:prstGeom prst="rect">
            <a:avLst/>
          </a:prstGeom>
        </p:spPr>
        <p:txBody>
          <a:bodyPr vert="horz" wrap="square" lIns="0" tIns="60960" rIns="0" bIns="0" rtlCol="0">
            <a:spAutoFit/>
          </a:bodyPr>
          <a:lstStyle/>
          <a:p>
            <a:pPr marL="12700" marR="5080">
              <a:lnSpc>
                <a:spcPts val="3020"/>
              </a:lnSpc>
              <a:spcBef>
                <a:spcPts val="480"/>
              </a:spcBef>
              <a:tabLst>
                <a:tab pos="498475" algn="l"/>
                <a:tab pos="1868805" algn="l"/>
                <a:tab pos="3361054" algn="l"/>
                <a:tab pos="3957954" algn="l"/>
                <a:tab pos="5262880" algn="l"/>
                <a:tab pos="5855970" algn="l"/>
                <a:tab pos="6261100" algn="l"/>
                <a:tab pos="7655559" algn="l"/>
              </a:tabLst>
            </a:pPr>
            <a:r>
              <a:rPr sz="2800" spc="-5" dirty="0">
                <a:latin typeface="Calibri"/>
                <a:cs typeface="Calibri"/>
              </a:rPr>
              <a:t>La</a:t>
            </a:r>
            <a:r>
              <a:rPr sz="2800" spc="185" dirty="0">
                <a:latin typeface="Calibri"/>
                <a:cs typeface="Calibri"/>
              </a:rPr>
              <a:t> </a:t>
            </a:r>
            <a:r>
              <a:rPr sz="2800" spc="-10" dirty="0">
                <a:latin typeface="Calibri"/>
                <a:cs typeface="Calibri"/>
              </a:rPr>
              <a:t>Coordinación</a:t>
            </a:r>
            <a:r>
              <a:rPr sz="2800" spc="215" dirty="0">
                <a:latin typeface="Calibri"/>
                <a:cs typeface="Calibri"/>
              </a:rPr>
              <a:t> </a:t>
            </a:r>
            <a:r>
              <a:rPr sz="2800" spc="-25" dirty="0">
                <a:latin typeface="Calibri"/>
                <a:cs typeface="Calibri"/>
              </a:rPr>
              <a:t>para</a:t>
            </a:r>
            <a:r>
              <a:rPr sz="2800" spc="190" dirty="0">
                <a:latin typeface="Calibri"/>
                <a:cs typeface="Calibri"/>
              </a:rPr>
              <a:t> </a:t>
            </a:r>
            <a:r>
              <a:rPr sz="2800" spc="-10" dirty="0">
                <a:latin typeface="Calibri"/>
                <a:cs typeface="Calibri"/>
              </a:rPr>
              <a:t>la</a:t>
            </a:r>
            <a:r>
              <a:rPr sz="2800" spc="190" dirty="0">
                <a:latin typeface="Calibri"/>
                <a:cs typeface="Calibri"/>
              </a:rPr>
              <a:t> </a:t>
            </a:r>
            <a:r>
              <a:rPr sz="2800" spc="-10" dirty="0">
                <a:latin typeface="Calibri"/>
                <a:cs typeface="Calibri"/>
              </a:rPr>
              <a:t>Gestión</a:t>
            </a:r>
            <a:r>
              <a:rPr sz="2800" spc="170" dirty="0">
                <a:latin typeface="Calibri"/>
                <a:cs typeface="Calibri"/>
              </a:rPr>
              <a:t> </a:t>
            </a:r>
            <a:r>
              <a:rPr sz="2800" spc="-15" dirty="0">
                <a:latin typeface="Calibri"/>
                <a:cs typeface="Calibri"/>
              </a:rPr>
              <a:t>Contractual</a:t>
            </a:r>
            <a:r>
              <a:rPr sz="2800" spc="195" dirty="0">
                <a:latin typeface="Calibri"/>
                <a:cs typeface="Calibri"/>
              </a:rPr>
              <a:t> </a:t>
            </a:r>
            <a:r>
              <a:rPr sz="2800" spc="-20" dirty="0">
                <a:latin typeface="Calibri"/>
                <a:cs typeface="Calibri"/>
              </a:rPr>
              <a:t>GITGC</a:t>
            </a:r>
            <a:r>
              <a:rPr sz="2800" spc="175" dirty="0">
                <a:latin typeface="Calibri"/>
                <a:cs typeface="Calibri"/>
              </a:rPr>
              <a:t> </a:t>
            </a:r>
            <a:r>
              <a:rPr sz="2800" spc="-10" dirty="0">
                <a:latin typeface="Calibri"/>
                <a:cs typeface="Calibri"/>
              </a:rPr>
              <a:t>de </a:t>
            </a:r>
            <a:r>
              <a:rPr sz="2800" spc="-615" dirty="0">
                <a:latin typeface="Calibri"/>
                <a:cs typeface="Calibri"/>
              </a:rPr>
              <a:t> </a:t>
            </a:r>
            <a:r>
              <a:rPr sz="2800" spc="-15" dirty="0">
                <a:latin typeface="Calibri"/>
                <a:cs typeface="Calibri"/>
              </a:rPr>
              <a:t>l</a:t>
            </a:r>
            <a:r>
              <a:rPr sz="2800" spc="-5" dirty="0">
                <a:latin typeface="Calibri"/>
                <a:cs typeface="Calibri"/>
              </a:rPr>
              <a:t>a</a:t>
            </a:r>
            <a:r>
              <a:rPr sz="2800" dirty="0">
                <a:latin typeface="Calibri"/>
                <a:cs typeface="Calibri"/>
              </a:rPr>
              <a:t>	</a:t>
            </a:r>
            <a:r>
              <a:rPr sz="2800" spc="-5" dirty="0">
                <a:latin typeface="Calibri"/>
                <a:cs typeface="Calibri"/>
              </a:rPr>
              <a:t>A</a:t>
            </a:r>
            <a:r>
              <a:rPr sz="2800" spc="-25" dirty="0">
                <a:latin typeface="Calibri"/>
                <a:cs typeface="Calibri"/>
              </a:rPr>
              <a:t>g</a:t>
            </a:r>
            <a:r>
              <a:rPr sz="2800" spc="-5" dirty="0">
                <a:latin typeface="Calibri"/>
                <a:cs typeface="Calibri"/>
              </a:rPr>
              <a:t>encia</a:t>
            </a:r>
            <a:r>
              <a:rPr sz="2800" dirty="0">
                <a:latin typeface="Calibri"/>
                <a:cs typeface="Calibri"/>
              </a:rPr>
              <a:t>	</a:t>
            </a:r>
            <a:r>
              <a:rPr sz="2800" spc="-5" dirty="0">
                <a:latin typeface="Calibri"/>
                <a:cs typeface="Calibri"/>
              </a:rPr>
              <a:t>Nacion</a:t>
            </a:r>
            <a:r>
              <a:rPr sz="2800" dirty="0">
                <a:latin typeface="Calibri"/>
                <a:cs typeface="Calibri"/>
              </a:rPr>
              <a:t>a</a:t>
            </a:r>
            <a:r>
              <a:rPr sz="2800" spc="-5" dirty="0">
                <a:latin typeface="Calibri"/>
                <a:cs typeface="Calibri"/>
              </a:rPr>
              <a:t>l</a:t>
            </a:r>
            <a:r>
              <a:rPr sz="2800" dirty="0">
                <a:latin typeface="Calibri"/>
                <a:cs typeface="Calibri"/>
              </a:rPr>
              <a:t>	</a:t>
            </a:r>
            <a:r>
              <a:rPr sz="2800" spc="-10" dirty="0">
                <a:latin typeface="Calibri"/>
                <a:cs typeface="Calibri"/>
              </a:rPr>
              <a:t>d</a:t>
            </a:r>
            <a:r>
              <a:rPr sz="2800" spc="-5" dirty="0">
                <a:latin typeface="Calibri"/>
                <a:cs typeface="Calibri"/>
              </a:rPr>
              <a:t>e</a:t>
            </a:r>
            <a:r>
              <a:rPr sz="2800" dirty="0">
                <a:latin typeface="Calibri"/>
                <a:cs typeface="Calibri"/>
              </a:rPr>
              <a:t>	</a:t>
            </a:r>
            <a:r>
              <a:rPr sz="2800" spc="-10" dirty="0">
                <a:latin typeface="Calibri"/>
                <a:cs typeface="Calibri"/>
              </a:rPr>
              <a:t>Tier</a:t>
            </a:r>
            <a:r>
              <a:rPr sz="2800" spc="-80" dirty="0">
                <a:latin typeface="Calibri"/>
                <a:cs typeface="Calibri"/>
              </a:rPr>
              <a:t>r</a:t>
            </a:r>
            <a:r>
              <a:rPr sz="2800" spc="-5" dirty="0">
                <a:latin typeface="Calibri"/>
                <a:cs typeface="Calibri"/>
              </a:rPr>
              <a:t>as,</a:t>
            </a:r>
            <a:r>
              <a:rPr sz="2800" dirty="0">
                <a:latin typeface="Calibri"/>
                <a:cs typeface="Calibri"/>
              </a:rPr>
              <a:t>	</a:t>
            </a:r>
            <a:r>
              <a:rPr sz="2800" spc="-10" dirty="0">
                <a:latin typeface="Calibri"/>
                <a:cs typeface="Calibri"/>
              </a:rPr>
              <a:t>d</a:t>
            </a:r>
            <a:r>
              <a:rPr sz="2800" spc="-5" dirty="0">
                <a:latin typeface="Calibri"/>
                <a:cs typeface="Calibri"/>
              </a:rPr>
              <a:t>a</a:t>
            </a:r>
            <a:r>
              <a:rPr sz="2800" dirty="0">
                <a:latin typeface="Calibri"/>
                <a:cs typeface="Calibri"/>
              </a:rPr>
              <a:t>	</a:t>
            </a:r>
            <a:r>
              <a:rPr sz="2800" spc="-5" dirty="0">
                <a:latin typeface="Calibri"/>
                <a:cs typeface="Calibri"/>
              </a:rPr>
              <a:t>a</a:t>
            </a:r>
            <a:r>
              <a:rPr sz="2800" dirty="0">
                <a:latin typeface="Calibri"/>
                <a:cs typeface="Calibri"/>
              </a:rPr>
              <a:t>	</a:t>
            </a:r>
            <a:r>
              <a:rPr sz="2800" spc="-25" dirty="0">
                <a:latin typeface="Calibri"/>
                <a:cs typeface="Calibri"/>
              </a:rPr>
              <a:t>c</a:t>
            </a:r>
            <a:r>
              <a:rPr sz="2800" spc="-10" dirty="0">
                <a:latin typeface="Calibri"/>
                <a:cs typeface="Calibri"/>
              </a:rPr>
              <a:t>onoce</a:t>
            </a:r>
            <a:r>
              <a:rPr sz="2800" spc="-5" dirty="0">
                <a:latin typeface="Calibri"/>
                <a:cs typeface="Calibri"/>
              </a:rPr>
              <a:t>r</a:t>
            </a:r>
            <a:r>
              <a:rPr sz="2800" dirty="0">
                <a:latin typeface="Calibri"/>
                <a:cs typeface="Calibri"/>
              </a:rPr>
              <a:t>	</a:t>
            </a:r>
            <a:r>
              <a:rPr sz="2800" spc="-15" dirty="0">
                <a:latin typeface="Calibri"/>
                <a:cs typeface="Calibri"/>
              </a:rPr>
              <a:t>la</a:t>
            </a:r>
            <a:endParaRPr sz="2800" dirty="0">
              <a:latin typeface="Calibri"/>
              <a:cs typeface="Calibri"/>
            </a:endParaRPr>
          </a:p>
        </p:txBody>
      </p:sp>
      <p:sp>
        <p:nvSpPr>
          <p:cNvPr id="4" name="object 4"/>
          <p:cNvSpPr txBox="1"/>
          <p:nvPr/>
        </p:nvSpPr>
        <p:spPr>
          <a:xfrm>
            <a:off x="8461375" y="3593719"/>
            <a:ext cx="7919084" cy="835660"/>
          </a:xfrm>
          <a:prstGeom prst="rect">
            <a:avLst/>
          </a:prstGeom>
        </p:spPr>
        <p:txBody>
          <a:bodyPr vert="horz" wrap="square" lIns="0" tIns="60960" rIns="0" bIns="0" rtlCol="0">
            <a:spAutoFit/>
          </a:bodyPr>
          <a:lstStyle/>
          <a:p>
            <a:pPr marL="12700" marR="5080">
              <a:lnSpc>
                <a:spcPts val="3020"/>
              </a:lnSpc>
              <a:spcBef>
                <a:spcPts val="480"/>
              </a:spcBef>
              <a:tabLst>
                <a:tab pos="1416050" algn="l"/>
                <a:tab pos="3418840" algn="l"/>
                <a:tab pos="3799840" algn="l"/>
                <a:tab pos="4519295" algn="l"/>
                <a:tab pos="4963795" algn="l"/>
                <a:tab pos="6591934" algn="l"/>
                <a:tab pos="7531100" algn="l"/>
              </a:tabLst>
            </a:pPr>
            <a:r>
              <a:rPr sz="2800" spc="-10" dirty="0">
                <a:latin typeface="Calibri"/>
                <a:cs typeface="Calibri"/>
              </a:rPr>
              <a:t>p</a:t>
            </a:r>
            <a:r>
              <a:rPr sz="2800" spc="-55" dirty="0">
                <a:latin typeface="Calibri"/>
                <a:cs typeface="Calibri"/>
              </a:rPr>
              <a:t>r</a:t>
            </a:r>
            <a:r>
              <a:rPr sz="2800" spc="-5" dirty="0">
                <a:latin typeface="Calibri"/>
                <a:cs typeface="Calibri"/>
              </a:rPr>
              <a:t>es</a:t>
            </a:r>
            <a:r>
              <a:rPr sz="2800" dirty="0">
                <a:latin typeface="Calibri"/>
                <a:cs typeface="Calibri"/>
              </a:rPr>
              <a:t>e</a:t>
            </a:r>
            <a:r>
              <a:rPr sz="2800" spc="-35" dirty="0">
                <a:latin typeface="Calibri"/>
                <a:cs typeface="Calibri"/>
              </a:rPr>
              <a:t>nt</a:t>
            </a:r>
            <a:r>
              <a:rPr sz="2800" spc="-5" dirty="0">
                <a:latin typeface="Calibri"/>
                <a:cs typeface="Calibri"/>
              </a:rPr>
              <a:t>e</a:t>
            </a:r>
            <a:r>
              <a:rPr sz="2800" dirty="0">
                <a:latin typeface="Calibri"/>
                <a:cs typeface="Calibri"/>
              </a:rPr>
              <a:t>	</a:t>
            </a:r>
            <a:r>
              <a:rPr sz="2800" spc="-10" dirty="0">
                <a:latin typeface="Calibri"/>
                <a:cs typeface="Calibri"/>
              </a:rPr>
              <a:t>her</a:t>
            </a:r>
            <a:r>
              <a:rPr sz="2800" spc="-80" dirty="0">
                <a:latin typeface="Calibri"/>
                <a:cs typeface="Calibri"/>
              </a:rPr>
              <a:t>r</a:t>
            </a:r>
            <a:r>
              <a:rPr sz="2800" spc="-5" dirty="0">
                <a:latin typeface="Calibri"/>
                <a:cs typeface="Calibri"/>
              </a:rPr>
              <a:t>amie</a:t>
            </a:r>
            <a:r>
              <a:rPr sz="2800" spc="-15" dirty="0">
                <a:latin typeface="Calibri"/>
                <a:cs typeface="Calibri"/>
              </a:rPr>
              <a:t>n</a:t>
            </a:r>
            <a:r>
              <a:rPr sz="2800" spc="-45" dirty="0">
                <a:latin typeface="Calibri"/>
                <a:cs typeface="Calibri"/>
              </a:rPr>
              <a:t>t</a:t>
            </a:r>
            <a:r>
              <a:rPr sz="2800" spc="-5" dirty="0">
                <a:latin typeface="Calibri"/>
                <a:cs typeface="Calibri"/>
              </a:rPr>
              <a:t>a,</a:t>
            </a:r>
            <a:r>
              <a:rPr sz="2800" dirty="0">
                <a:latin typeface="Calibri"/>
                <a:cs typeface="Calibri"/>
              </a:rPr>
              <a:t>	</a:t>
            </a:r>
            <a:r>
              <a:rPr sz="2800" spc="-15" dirty="0">
                <a:latin typeface="Calibri"/>
                <a:cs typeface="Calibri"/>
              </a:rPr>
              <a:t>l</a:t>
            </a:r>
            <a:r>
              <a:rPr sz="2800" spc="-5" dirty="0">
                <a:latin typeface="Calibri"/>
                <a:cs typeface="Calibri"/>
              </a:rPr>
              <a:t>a</a:t>
            </a:r>
            <a:r>
              <a:rPr sz="2800" dirty="0">
                <a:latin typeface="Calibri"/>
                <a:cs typeface="Calibri"/>
              </a:rPr>
              <a:t>	</a:t>
            </a:r>
            <a:r>
              <a:rPr sz="2800" spc="5" dirty="0">
                <a:latin typeface="Calibri"/>
                <a:cs typeface="Calibri"/>
              </a:rPr>
              <a:t>c</a:t>
            </a:r>
            <a:r>
              <a:rPr sz="2800" spc="-10" dirty="0">
                <a:latin typeface="Calibri"/>
                <a:cs typeface="Calibri"/>
              </a:rPr>
              <a:t>ua</a:t>
            </a:r>
            <a:r>
              <a:rPr sz="2800" spc="-5" dirty="0">
                <a:latin typeface="Calibri"/>
                <a:cs typeface="Calibri"/>
              </a:rPr>
              <a:t>l</a:t>
            </a:r>
            <a:r>
              <a:rPr sz="2800" dirty="0">
                <a:latin typeface="Calibri"/>
                <a:cs typeface="Calibri"/>
              </a:rPr>
              <a:t>	</a:t>
            </a:r>
            <a:r>
              <a:rPr sz="2800" spc="-10" dirty="0">
                <a:latin typeface="Calibri"/>
                <a:cs typeface="Calibri"/>
              </a:rPr>
              <a:t>s</a:t>
            </a:r>
            <a:r>
              <a:rPr sz="2800" spc="-5" dirty="0">
                <a:latin typeface="Calibri"/>
                <a:cs typeface="Calibri"/>
              </a:rPr>
              <a:t>e</a:t>
            </a:r>
            <a:r>
              <a:rPr sz="2800" dirty="0">
                <a:latin typeface="Calibri"/>
                <a:cs typeface="Calibri"/>
              </a:rPr>
              <a:t>	</a:t>
            </a:r>
            <a:r>
              <a:rPr sz="2800" spc="-25" dirty="0">
                <a:latin typeface="Calibri"/>
                <a:cs typeface="Calibri"/>
              </a:rPr>
              <a:t>c</a:t>
            </a:r>
            <a:r>
              <a:rPr sz="2800" spc="5" dirty="0">
                <a:latin typeface="Calibri"/>
                <a:cs typeface="Calibri"/>
              </a:rPr>
              <a:t>o</a:t>
            </a:r>
            <a:r>
              <a:rPr sz="2800" spc="-10" dirty="0">
                <a:latin typeface="Calibri"/>
                <a:cs typeface="Calibri"/>
              </a:rPr>
              <a:t>n</a:t>
            </a:r>
            <a:r>
              <a:rPr sz="2800" spc="-35" dirty="0">
                <a:latin typeface="Calibri"/>
                <a:cs typeface="Calibri"/>
              </a:rPr>
              <a:t>s</a:t>
            </a:r>
            <a:r>
              <a:rPr sz="2800" dirty="0">
                <a:latin typeface="Calibri"/>
                <a:cs typeface="Calibri"/>
              </a:rPr>
              <a:t>t</a:t>
            </a:r>
            <a:r>
              <a:rPr sz="2800" spc="-5" dirty="0">
                <a:latin typeface="Calibri"/>
                <a:cs typeface="Calibri"/>
              </a:rPr>
              <a:t>itu</a:t>
            </a:r>
            <a:r>
              <a:rPr sz="2800" spc="-50" dirty="0">
                <a:latin typeface="Calibri"/>
                <a:cs typeface="Calibri"/>
              </a:rPr>
              <a:t>y</a:t>
            </a:r>
            <a:r>
              <a:rPr sz="2800" spc="-5" dirty="0">
                <a:latin typeface="Calibri"/>
                <a:cs typeface="Calibri"/>
              </a:rPr>
              <a:t>e</a:t>
            </a:r>
            <a:r>
              <a:rPr sz="2800" dirty="0">
                <a:latin typeface="Calibri"/>
                <a:cs typeface="Calibri"/>
              </a:rPr>
              <a:t>	</a:t>
            </a:r>
            <a:r>
              <a:rPr sz="2800" spc="-25" dirty="0">
                <a:latin typeface="Calibri"/>
                <a:cs typeface="Calibri"/>
              </a:rPr>
              <a:t>c</a:t>
            </a:r>
            <a:r>
              <a:rPr sz="2800" spc="5" dirty="0">
                <a:latin typeface="Calibri"/>
                <a:cs typeface="Calibri"/>
              </a:rPr>
              <a:t>o</a:t>
            </a:r>
            <a:r>
              <a:rPr sz="2800" spc="-5" dirty="0">
                <a:latin typeface="Calibri"/>
                <a:cs typeface="Calibri"/>
              </a:rPr>
              <a:t>mo</a:t>
            </a:r>
            <a:r>
              <a:rPr sz="2800" dirty="0">
                <a:latin typeface="Calibri"/>
                <a:cs typeface="Calibri"/>
              </a:rPr>
              <a:t>	un  </a:t>
            </a:r>
            <a:r>
              <a:rPr sz="2800" spc="-15" dirty="0">
                <a:latin typeface="Calibri"/>
                <a:cs typeface="Calibri"/>
              </a:rPr>
              <a:t>elemento</a:t>
            </a:r>
            <a:r>
              <a:rPr sz="2800" spc="80" dirty="0">
                <a:latin typeface="Calibri"/>
                <a:cs typeface="Calibri"/>
              </a:rPr>
              <a:t> </a:t>
            </a:r>
            <a:r>
              <a:rPr sz="2800" spc="-5" dirty="0">
                <a:latin typeface="Calibri"/>
                <a:cs typeface="Calibri"/>
              </a:rPr>
              <a:t>de</a:t>
            </a:r>
            <a:r>
              <a:rPr sz="2800" spc="85" dirty="0">
                <a:latin typeface="Calibri"/>
                <a:cs typeface="Calibri"/>
              </a:rPr>
              <a:t> </a:t>
            </a:r>
            <a:r>
              <a:rPr sz="2800" spc="-10" dirty="0">
                <a:latin typeface="Calibri"/>
                <a:cs typeface="Calibri"/>
              </a:rPr>
              <a:t>consulta,</a:t>
            </a:r>
            <a:r>
              <a:rPr sz="2800" spc="95" dirty="0">
                <a:latin typeface="Calibri"/>
                <a:cs typeface="Calibri"/>
              </a:rPr>
              <a:t> </a:t>
            </a:r>
            <a:r>
              <a:rPr sz="2800" spc="-15" dirty="0">
                <a:latin typeface="Calibri"/>
                <a:cs typeface="Calibri"/>
              </a:rPr>
              <a:t>orientado</a:t>
            </a:r>
            <a:r>
              <a:rPr sz="2800" spc="85" dirty="0">
                <a:latin typeface="Calibri"/>
                <a:cs typeface="Calibri"/>
              </a:rPr>
              <a:t> </a:t>
            </a:r>
            <a:r>
              <a:rPr sz="2800" spc="-5" dirty="0">
                <a:latin typeface="Calibri"/>
                <a:cs typeface="Calibri"/>
              </a:rPr>
              <a:t>a</a:t>
            </a:r>
            <a:r>
              <a:rPr sz="2800" spc="90" dirty="0">
                <a:latin typeface="Calibri"/>
                <a:cs typeface="Calibri"/>
              </a:rPr>
              <a:t> </a:t>
            </a:r>
            <a:r>
              <a:rPr sz="2800" spc="-10" dirty="0">
                <a:latin typeface="Calibri"/>
                <a:cs typeface="Calibri"/>
              </a:rPr>
              <a:t>precisar</a:t>
            </a:r>
            <a:r>
              <a:rPr sz="2800" spc="90" dirty="0">
                <a:latin typeface="Calibri"/>
                <a:cs typeface="Calibri"/>
              </a:rPr>
              <a:t> </a:t>
            </a:r>
            <a:r>
              <a:rPr sz="2800" spc="-10" dirty="0">
                <a:latin typeface="Calibri"/>
                <a:cs typeface="Calibri"/>
              </a:rPr>
              <a:t>conceptos,</a:t>
            </a:r>
            <a:endParaRPr sz="2800" dirty="0">
              <a:latin typeface="Calibri"/>
              <a:cs typeface="Calibri"/>
            </a:endParaRPr>
          </a:p>
        </p:txBody>
      </p:sp>
      <p:sp>
        <p:nvSpPr>
          <p:cNvPr id="5" name="object 5"/>
          <p:cNvSpPr txBox="1"/>
          <p:nvPr/>
        </p:nvSpPr>
        <p:spPr>
          <a:xfrm>
            <a:off x="8461375" y="4361815"/>
            <a:ext cx="7919720" cy="452120"/>
          </a:xfrm>
          <a:prstGeom prst="rect">
            <a:avLst/>
          </a:prstGeom>
        </p:spPr>
        <p:txBody>
          <a:bodyPr vert="horz" wrap="square" lIns="0" tIns="12065" rIns="0" bIns="0" rtlCol="0">
            <a:spAutoFit/>
          </a:bodyPr>
          <a:lstStyle/>
          <a:p>
            <a:pPr marL="12700">
              <a:lnSpc>
                <a:spcPct val="100000"/>
              </a:lnSpc>
              <a:spcBef>
                <a:spcPts val="95"/>
              </a:spcBef>
              <a:tabLst>
                <a:tab pos="1229995" algn="l"/>
                <a:tab pos="1823085" algn="l"/>
                <a:tab pos="2301875" algn="l"/>
                <a:tab pos="3287395" algn="l"/>
                <a:tab pos="3879215" algn="l"/>
                <a:tab pos="5613400" algn="l"/>
                <a:tab pos="6003925" algn="l"/>
                <a:tab pos="7647940" algn="l"/>
              </a:tabLst>
            </a:pPr>
            <a:r>
              <a:rPr sz="2800" spc="-50" dirty="0">
                <a:latin typeface="Calibri"/>
                <a:cs typeface="Calibri"/>
              </a:rPr>
              <a:t>a</a:t>
            </a:r>
            <a:r>
              <a:rPr sz="2800" spc="-5" dirty="0">
                <a:latin typeface="Calibri"/>
                <a:cs typeface="Calibri"/>
              </a:rPr>
              <a:t>y</a:t>
            </a:r>
            <a:r>
              <a:rPr sz="2800" spc="-20" dirty="0">
                <a:latin typeface="Calibri"/>
                <a:cs typeface="Calibri"/>
              </a:rPr>
              <a:t>u</a:t>
            </a:r>
            <a:r>
              <a:rPr sz="2800" spc="-10" dirty="0">
                <a:latin typeface="Calibri"/>
                <a:cs typeface="Calibri"/>
              </a:rPr>
              <a:t>da</a:t>
            </a:r>
            <a:r>
              <a:rPr sz="2800" spc="-5" dirty="0">
                <a:latin typeface="Calibri"/>
                <a:cs typeface="Calibri"/>
              </a:rPr>
              <a:t>r</a:t>
            </a:r>
            <a:r>
              <a:rPr sz="2800" dirty="0">
                <a:latin typeface="Calibri"/>
                <a:cs typeface="Calibri"/>
              </a:rPr>
              <a:t>	</a:t>
            </a:r>
            <a:r>
              <a:rPr sz="2800" spc="10" dirty="0">
                <a:latin typeface="Calibri"/>
                <a:cs typeface="Calibri"/>
              </a:rPr>
              <a:t>e</a:t>
            </a:r>
            <a:r>
              <a:rPr sz="2800" spc="-5" dirty="0">
                <a:latin typeface="Calibri"/>
                <a:cs typeface="Calibri"/>
              </a:rPr>
              <a:t>n</a:t>
            </a:r>
            <a:r>
              <a:rPr sz="2800" dirty="0">
                <a:latin typeface="Calibri"/>
                <a:cs typeface="Calibri"/>
              </a:rPr>
              <a:t>	</a:t>
            </a:r>
            <a:r>
              <a:rPr sz="2800" spc="-15" dirty="0">
                <a:latin typeface="Calibri"/>
                <a:cs typeface="Calibri"/>
              </a:rPr>
              <a:t>l</a:t>
            </a:r>
            <a:r>
              <a:rPr sz="2800" spc="-5" dirty="0">
                <a:latin typeface="Calibri"/>
                <a:cs typeface="Calibri"/>
              </a:rPr>
              <a:t>a</a:t>
            </a:r>
            <a:r>
              <a:rPr sz="2800" dirty="0">
                <a:latin typeface="Calibri"/>
                <a:cs typeface="Calibri"/>
              </a:rPr>
              <a:t>	</a:t>
            </a:r>
            <a:r>
              <a:rPr sz="2800" spc="-35" dirty="0">
                <a:latin typeface="Calibri"/>
                <a:cs typeface="Calibri"/>
              </a:rPr>
              <a:t>t</a:t>
            </a:r>
            <a:r>
              <a:rPr sz="2800" spc="-10" dirty="0">
                <a:latin typeface="Calibri"/>
                <a:cs typeface="Calibri"/>
              </a:rPr>
              <a:t>o</a:t>
            </a:r>
            <a:r>
              <a:rPr sz="2800" dirty="0">
                <a:latin typeface="Calibri"/>
                <a:cs typeface="Calibri"/>
              </a:rPr>
              <a:t>m</a:t>
            </a:r>
            <a:r>
              <a:rPr sz="2800" spc="-5" dirty="0">
                <a:latin typeface="Calibri"/>
                <a:cs typeface="Calibri"/>
              </a:rPr>
              <a:t>a</a:t>
            </a:r>
            <a:r>
              <a:rPr sz="2800" dirty="0">
                <a:latin typeface="Calibri"/>
                <a:cs typeface="Calibri"/>
              </a:rPr>
              <a:t>	</a:t>
            </a:r>
            <a:r>
              <a:rPr sz="2800" spc="-10" dirty="0">
                <a:latin typeface="Calibri"/>
                <a:cs typeface="Calibri"/>
              </a:rPr>
              <a:t>d</a:t>
            </a:r>
            <a:r>
              <a:rPr sz="2800" spc="-5" dirty="0">
                <a:latin typeface="Calibri"/>
                <a:cs typeface="Calibri"/>
              </a:rPr>
              <a:t>e</a:t>
            </a:r>
            <a:r>
              <a:rPr sz="2800" dirty="0">
                <a:latin typeface="Calibri"/>
                <a:cs typeface="Calibri"/>
              </a:rPr>
              <a:t>	</a:t>
            </a:r>
            <a:r>
              <a:rPr sz="2800" spc="-10" dirty="0">
                <a:latin typeface="Calibri"/>
                <a:cs typeface="Calibri"/>
              </a:rPr>
              <a:t>de</a:t>
            </a:r>
            <a:r>
              <a:rPr sz="2800" spc="5" dirty="0">
                <a:latin typeface="Calibri"/>
                <a:cs typeface="Calibri"/>
              </a:rPr>
              <a:t>c</a:t>
            </a:r>
            <a:r>
              <a:rPr sz="2800" spc="-5" dirty="0">
                <a:latin typeface="Calibri"/>
                <a:cs typeface="Calibri"/>
              </a:rPr>
              <a:t>is</a:t>
            </a:r>
            <a:r>
              <a:rPr sz="2800" spc="-25" dirty="0">
                <a:latin typeface="Calibri"/>
                <a:cs typeface="Calibri"/>
              </a:rPr>
              <a:t>i</a:t>
            </a:r>
            <a:r>
              <a:rPr sz="2800" spc="5" dirty="0">
                <a:latin typeface="Calibri"/>
                <a:cs typeface="Calibri"/>
              </a:rPr>
              <a:t>o</a:t>
            </a:r>
            <a:r>
              <a:rPr sz="2800" spc="-10" dirty="0">
                <a:latin typeface="Calibri"/>
                <a:cs typeface="Calibri"/>
              </a:rPr>
              <a:t>ne</a:t>
            </a:r>
            <a:r>
              <a:rPr sz="2800" spc="-5" dirty="0">
                <a:latin typeface="Calibri"/>
                <a:cs typeface="Calibri"/>
              </a:rPr>
              <a:t>s</a:t>
            </a:r>
            <a:r>
              <a:rPr sz="2800" dirty="0">
                <a:latin typeface="Calibri"/>
                <a:cs typeface="Calibri"/>
              </a:rPr>
              <a:t>	</a:t>
            </a:r>
            <a:r>
              <a:rPr sz="2800" spc="-5" dirty="0">
                <a:latin typeface="Calibri"/>
                <a:cs typeface="Calibri"/>
              </a:rPr>
              <a:t>y</a:t>
            </a:r>
            <a:r>
              <a:rPr sz="2800" dirty="0">
                <a:latin typeface="Calibri"/>
                <a:cs typeface="Calibri"/>
              </a:rPr>
              <a:t>	</a:t>
            </a:r>
            <a:r>
              <a:rPr sz="2800" spc="-10" dirty="0">
                <a:latin typeface="Calibri"/>
                <a:cs typeface="Calibri"/>
              </a:rPr>
              <a:t>dinami</a:t>
            </a:r>
            <a:r>
              <a:rPr sz="2800" spc="-65" dirty="0">
                <a:latin typeface="Calibri"/>
                <a:cs typeface="Calibri"/>
              </a:rPr>
              <a:t>z</a:t>
            </a:r>
            <a:r>
              <a:rPr sz="2800" spc="-5" dirty="0">
                <a:latin typeface="Calibri"/>
                <a:cs typeface="Calibri"/>
              </a:rPr>
              <a:t>ar</a:t>
            </a:r>
            <a:r>
              <a:rPr sz="2800" dirty="0">
                <a:latin typeface="Calibri"/>
                <a:cs typeface="Calibri"/>
              </a:rPr>
              <a:t>	</a:t>
            </a:r>
            <a:r>
              <a:rPr sz="2800" spc="-5" dirty="0">
                <a:latin typeface="Calibri"/>
                <a:cs typeface="Calibri"/>
              </a:rPr>
              <a:t>el</a:t>
            </a:r>
            <a:endParaRPr sz="2800" dirty="0">
              <a:latin typeface="Calibri"/>
              <a:cs typeface="Calibri"/>
            </a:endParaRPr>
          </a:p>
        </p:txBody>
      </p:sp>
      <p:sp>
        <p:nvSpPr>
          <p:cNvPr id="6" name="object 6"/>
          <p:cNvSpPr txBox="1"/>
          <p:nvPr/>
        </p:nvSpPr>
        <p:spPr>
          <a:xfrm>
            <a:off x="8461375" y="4745558"/>
            <a:ext cx="7917815" cy="836294"/>
          </a:xfrm>
          <a:prstGeom prst="rect">
            <a:avLst/>
          </a:prstGeom>
        </p:spPr>
        <p:txBody>
          <a:bodyPr vert="horz" wrap="square" lIns="0" tIns="60325" rIns="0" bIns="0" rtlCol="0">
            <a:spAutoFit/>
          </a:bodyPr>
          <a:lstStyle/>
          <a:p>
            <a:pPr marL="12700" marR="5080">
              <a:lnSpc>
                <a:spcPts val="3030"/>
              </a:lnSpc>
              <a:spcBef>
                <a:spcPts val="475"/>
              </a:spcBef>
              <a:tabLst>
                <a:tab pos="1368425" algn="l"/>
                <a:tab pos="1879600" algn="l"/>
                <a:tab pos="2433955" algn="l"/>
                <a:tab pos="4493260" algn="l"/>
                <a:tab pos="5003800" algn="l"/>
                <a:tab pos="6418580" algn="l"/>
              </a:tabLst>
            </a:pPr>
            <a:r>
              <a:rPr sz="2800" spc="-5" dirty="0">
                <a:latin typeface="Calibri"/>
                <a:cs typeface="Calibri"/>
              </a:rPr>
              <a:t>eje</a:t>
            </a:r>
            <a:r>
              <a:rPr sz="2800" spc="-50" dirty="0">
                <a:latin typeface="Calibri"/>
                <a:cs typeface="Calibri"/>
              </a:rPr>
              <a:t>r</a:t>
            </a:r>
            <a:r>
              <a:rPr sz="2800" spc="-5" dirty="0">
                <a:latin typeface="Calibri"/>
                <a:cs typeface="Calibri"/>
              </a:rPr>
              <a:t>cicio</a:t>
            </a:r>
            <a:r>
              <a:rPr sz="2800" dirty="0">
                <a:latin typeface="Calibri"/>
                <a:cs typeface="Calibri"/>
              </a:rPr>
              <a:t>	</a:t>
            </a:r>
            <a:r>
              <a:rPr sz="2800" spc="-10" dirty="0">
                <a:latin typeface="Calibri"/>
                <a:cs typeface="Calibri"/>
              </a:rPr>
              <a:t>d</a:t>
            </a:r>
            <a:r>
              <a:rPr sz="2800" spc="-5" dirty="0">
                <a:latin typeface="Calibri"/>
                <a:cs typeface="Calibri"/>
              </a:rPr>
              <a:t>e</a:t>
            </a:r>
            <a:r>
              <a:rPr sz="2800" dirty="0">
                <a:latin typeface="Calibri"/>
                <a:cs typeface="Calibri"/>
              </a:rPr>
              <a:t>	</a:t>
            </a:r>
            <a:r>
              <a:rPr sz="2800" spc="-5" dirty="0">
                <a:latin typeface="Calibri"/>
                <a:cs typeface="Calibri"/>
              </a:rPr>
              <a:t>los</a:t>
            </a:r>
            <a:r>
              <a:rPr sz="2800" dirty="0">
                <a:latin typeface="Calibri"/>
                <a:cs typeface="Calibri"/>
              </a:rPr>
              <a:t>	s</a:t>
            </a:r>
            <a:r>
              <a:rPr sz="2800" spc="-10" dirty="0">
                <a:latin typeface="Calibri"/>
                <a:cs typeface="Calibri"/>
              </a:rPr>
              <a:t>u</a:t>
            </a:r>
            <a:r>
              <a:rPr sz="2800" spc="5" dirty="0">
                <a:latin typeface="Calibri"/>
                <a:cs typeface="Calibri"/>
              </a:rPr>
              <a:t>p</a:t>
            </a:r>
            <a:r>
              <a:rPr sz="2800" spc="-5" dirty="0">
                <a:latin typeface="Calibri"/>
                <a:cs typeface="Calibri"/>
              </a:rPr>
              <a:t>e</a:t>
            </a:r>
            <a:r>
              <a:rPr sz="2800" spc="10" dirty="0">
                <a:latin typeface="Calibri"/>
                <a:cs typeface="Calibri"/>
              </a:rPr>
              <a:t>r</a:t>
            </a:r>
            <a:r>
              <a:rPr sz="2800" spc="-5" dirty="0">
                <a:latin typeface="Calibri"/>
                <a:cs typeface="Calibri"/>
              </a:rPr>
              <a:t>v</a:t>
            </a:r>
            <a:r>
              <a:rPr sz="2800" spc="-20" dirty="0">
                <a:latin typeface="Calibri"/>
                <a:cs typeface="Calibri"/>
              </a:rPr>
              <a:t>i</a:t>
            </a:r>
            <a:r>
              <a:rPr sz="2800" spc="-10" dirty="0">
                <a:latin typeface="Calibri"/>
                <a:cs typeface="Calibri"/>
              </a:rPr>
              <a:t>so</a:t>
            </a:r>
            <a:r>
              <a:rPr sz="2800" spc="-50" dirty="0">
                <a:latin typeface="Calibri"/>
                <a:cs typeface="Calibri"/>
              </a:rPr>
              <a:t>r</a:t>
            </a:r>
            <a:r>
              <a:rPr sz="2800" spc="-5" dirty="0">
                <a:latin typeface="Calibri"/>
                <a:cs typeface="Calibri"/>
              </a:rPr>
              <a:t>es,</a:t>
            </a:r>
            <a:r>
              <a:rPr sz="2800" dirty="0">
                <a:latin typeface="Calibri"/>
                <a:cs typeface="Calibri"/>
              </a:rPr>
              <a:t>	</a:t>
            </a:r>
            <a:r>
              <a:rPr sz="2800" spc="-10" dirty="0">
                <a:latin typeface="Calibri"/>
                <a:cs typeface="Calibri"/>
              </a:rPr>
              <a:t>e</a:t>
            </a:r>
            <a:r>
              <a:rPr sz="2800" spc="-5" dirty="0">
                <a:latin typeface="Calibri"/>
                <a:cs typeface="Calibri"/>
              </a:rPr>
              <a:t>n</a:t>
            </a:r>
            <a:r>
              <a:rPr sz="2800" dirty="0">
                <a:latin typeface="Calibri"/>
                <a:cs typeface="Calibri"/>
              </a:rPr>
              <a:t>	</a:t>
            </a:r>
            <a:r>
              <a:rPr sz="2800" spc="-5" dirty="0">
                <a:latin typeface="Calibri"/>
                <a:cs typeface="Calibri"/>
              </a:rPr>
              <a:t>aspec</a:t>
            </a:r>
            <a:r>
              <a:rPr sz="2800" spc="-20" dirty="0">
                <a:latin typeface="Calibri"/>
                <a:cs typeface="Calibri"/>
              </a:rPr>
              <a:t>t</a:t>
            </a:r>
            <a:r>
              <a:rPr sz="2800" spc="-10" dirty="0">
                <a:latin typeface="Calibri"/>
                <a:cs typeface="Calibri"/>
              </a:rPr>
              <a:t>o</a:t>
            </a:r>
            <a:r>
              <a:rPr sz="2800" spc="-5" dirty="0">
                <a:latin typeface="Calibri"/>
                <a:cs typeface="Calibri"/>
              </a:rPr>
              <a:t>s</a:t>
            </a:r>
            <a:r>
              <a:rPr sz="2800" dirty="0">
                <a:latin typeface="Calibri"/>
                <a:cs typeface="Calibri"/>
              </a:rPr>
              <a:t>	</a:t>
            </a:r>
            <a:r>
              <a:rPr sz="2800" spc="-25" dirty="0">
                <a:latin typeface="Calibri"/>
                <a:cs typeface="Calibri"/>
              </a:rPr>
              <a:t>c</a:t>
            </a:r>
            <a:r>
              <a:rPr sz="2800" spc="-10" dirty="0">
                <a:latin typeface="Calibri"/>
                <a:cs typeface="Calibri"/>
              </a:rPr>
              <a:t>otid</a:t>
            </a:r>
            <a:r>
              <a:rPr sz="2800" spc="-15" dirty="0">
                <a:latin typeface="Calibri"/>
                <a:cs typeface="Calibri"/>
              </a:rPr>
              <a:t>i</a:t>
            </a:r>
            <a:r>
              <a:rPr sz="2800" spc="-5" dirty="0">
                <a:latin typeface="Calibri"/>
                <a:cs typeface="Calibri"/>
              </a:rPr>
              <a:t>anos  de</a:t>
            </a:r>
            <a:r>
              <a:rPr sz="2800" spc="10" dirty="0">
                <a:latin typeface="Calibri"/>
                <a:cs typeface="Calibri"/>
              </a:rPr>
              <a:t> </a:t>
            </a:r>
            <a:r>
              <a:rPr sz="2800" spc="-5" dirty="0">
                <a:latin typeface="Calibri"/>
                <a:cs typeface="Calibri"/>
              </a:rPr>
              <a:t>su</a:t>
            </a:r>
            <a:r>
              <a:rPr sz="2800" spc="10" dirty="0">
                <a:latin typeface="Calibri"/>
                <a:cs typeface="Calibri"/>
              </a:rPr>
              <a:t> </a:t>
            </a:r>
            <a:r>
              <a:rPr sz="2800" spc="-50" dirty="0">
                <a:latin typeface="Calibri"/>
                <a:cs typeface="Calibri"/>
              </a:rPr>
              <a:t>labor.</a:t>
            </a:r>
            <a:endParaRPr sz="2800" dirty="0">
              <a:latin typeface="Calibri"/>
              <a:cs typeface="Calibri"/>
            </a:endParaRPr>
          </a:p>
        </p:txBody>
      </p:sp>
      <p:sp>
        <p:nvSpPr>
          <p:cNvPr id="7" name="object 7"/>
          <p:cNvSpPr txBox="1"/>
          <p:nvPr/>
        </p:nvSpPr>
        <p:spPr>
          <a:xfrm>
            <a:off x="8461375" y="6152769"/>
            <a:ext cx="7919720" cy="1604645"/>
          </a:xfrm>
          <a:prstGeom prst="rect">
            <a:avLst/>
          </a:prstGeom>
        </p:spPr>
        <p:txBody>
          <a:bodyPr vert="horz" wrap="square" lIns="0" tIns="54610" rIns="0" bIns="0" rtlCol="0">
            <a:spAutoFit/>
          </a:bodyPr>
          <a:lstStyle/>
          <a:p>
            <a:pPr marL="12700" marR="5080" algn="just">
              <a:lnSpc>
                <a:spcPct val="90000"/>
              </a:lnSpc>
              <a:spcBef>
                <a:spcPts val="430"/>
              </a:spcBef>
            </a:pPr>
            <a:r>
              <a:rPr sz="2800" spc="-5" dirty="0">
                <a:latin typeface="Calibri"/>
                <a:cs typeface="Calibri"/>
              </a:rPr>
              <a:t>En ese mismo </a:t>
            </a:r>
            <a:r>
              <a:rPr sz="2800" spc="-10" dirty="0">
                <a:latin typeface="Calibri"/>
                <a:cs typeface="Calibri"/>
              </a:rPr>
              <a:t>ejercicio </a:t>
            </a:r>
            <a:r>
              <a:rPr sz="2800" spc="-5" dirty="0">
                <a:latin typeface="Calibri"/>
                <a:cs typeface="Calibri"/>
              </a:rPr>
              <a:t>y </a:t>
            </a:r>
            <a:r>
              <a:rPr sz="2800" spc="-15" dirty="0">
                <a:latin typeface="Calibri"/>
                <a:cs typeface="Calibri"/>
              </a:rPr>
              <a:t>con </a:t>
            </a:r>
            <a:r>
              <a:rPr sz="2800" spc="-5" dirty="0">
                <a:latin typeface="Calibri"/>
                <a:cs typeface="Calibri"/>
              </a:rPr>
              <a:t>el </a:t>
            </a:r>
            <a:r>
              <a:rPr sz="2800" spc="-15" dirty="0">
                <a:latin typeface="Calibri"/>
                <a:cs typeface="Calibri"/>
              </a:rPr>
              <a:t>presente documento, </a:t>
            </a:r>
            <a:r>
              <a:rPr sz="2800" spc="-10" dirty="0">
                <a:latin typeface="Calibri"/>
                <a:cs typeface="Calibri"/>
              </a:rPr>
              <a:t> </a:t>
            </a:r>
            <a:r>
              <a:rPr sz="2800" spc="-5" dirty="0">
                <a:latin typeface="Calibri"/>
                <a:cs typeface="Calibri"/>
              </a:rPr>
              <a:t>se </a:t>
            </a:r>
            <a:r>
              <a:rPr sz="2800" spc="-10" dirty="0">
                <a:latin typeface="Calibri"/>
                <a:cs typeface="Calibri"/>
              </a:rPr>
              <a:t>identifican </a:t>
            </a:r>
            <a:r>
              <a:rPr sz="2800" spc="-15" dirty="0">
                <a:latin typeface="Calibri"/>
                <a:cs typeface="Calibri"/>
              </a:rPr>
              <a:t>tres </a:t>
            </a:r>
            <a:r>
              <a:rPr sz="2800" dirty="0">
                <a:latin typeface="Calibri"/>
                <a:cs typeface="Calibri"/>
              </a:rPr>
              <a:t>(3) </a:t>
            </a:r>
            <a:r>
              <a:rPr sz="2800" spc="-5" dirty="0">
                <a:latin typeface="Calibri"/>
                <a:cs typeface="Calibri"/>
              </a:rPr>
              <a:t>aspectos </a:t>
            </a:r>
            <a:r>
              <a:rPr sz="2800" spc="-20" dirty="0">
                <a:latin typeface="Calibri"/>
                <a:cs typeface="Calibri"/>
              </a:rPr>
              <a:t>relevantes </a:t>
            </a:r>
            <a:r>
              <a:rPr sz="2800" spc="-5" dirty="0">
                <a:latin typeface="Calibri"/>
                <a:cs typeface="Calibri"/>
              </a:rPr>
              <a:t>a </a:t>
            </a:r>
            <a:r>
              <a:rPr sz="2800" spc="-15" dirty="0">
                <a:latin typeface="Calibri"/>
                <a:cs typeface="Calibri"/>
              </a:rPr>
              <a:t>desarrollar </a:t>
            </a:r>
            <a:r>
              <a:rPr sz="2800" spc="-10" dirty="0">
                <a:latin typeface="Calibri"/>
                <a:cs typeface="Calibri"/>
              </a:rPr>
              <a:t> </a:t>
            </a:r>
            <a:r>
              <a:rPr sz="2800" spc="-5" dirty="0">
                <a:latin typeface="Calibri"/>
                <a:cs typeface="Calibri"/>
              </a:rPr>
              <a:t>y que </a:t>
            </a:r>
            <a:r>
              <a:rPr sz="2800" spc="-10" dirty="0">
                <a:latin typeface="Calibri"/>
                <a:cs typeface="Calibri"/>
              </a:rPr>
              <a:t>conducen </a:t>
            </a:r>
            <a:r>
              <a:rPr sz="2800" spc="-5" dirty="0">
                <a:latin typeface="Calibri"/>
                <a:cs typeface="Calibri"/>
              </a:rPr>
              <a:t>a una </a:t>
            </a:r>
            <a:r>
              <a:rPr sz="2800" spc="-10" dirty="0">
                <a:latin typeface="Calibri"/>
                <a:cs typeface="Calibri"/>
              </a:rPr>
              <a:t>asertiva </a:t>
            </a:r>
            <a:r>
              <a:rPr sz="2800" spc="-15" dirty="0">
                <a:latin typeface="Calibri"/>
                <a:cs typeface="Calibri"/>
              </a:rPr>
              <a:t>toma </a:t>
            </a:r>
            <a:r>
              <a:rPr sz="2800" spc="-10" dirty="0">
                <a:latin typeface="Calibri"/>
                <a:cs typeface="Calibri"/>
              </a:rPr>
              <a:t>de decisiones </a:t>
            </a:r>
            <a:r>
              <a:rPr sz="2800" spc="5" dirty="0">
                <a:latin typeface="Calibri"/>
                <a:cs typeface="Calibri"/>
              </a:rPr>
              <a:t>en </a:t>
            </a:r>
            <a:r>
              <a:rPr sz="2800" spc="10" dirty="0">
                <a:latin typeface="Calibri"/>
                <a:cs typeface="Calibri"/>
              </a:rPr>
              <a:t> </a:t>
            </a:r>
            <a:r>
              <a:rPr sz="2800" spc="-5" dirty="0">
                <a:latin typeface="Calibri"/>
                <a:cs typeface="Calibri"/>
              </a:rPr>
              <a:t>el </a:t>
            </a:r>
            <a:r>
              <a:rPr sz="2800" spc="-10" dirty="0">
                <a:latin typeface="Calibri"/>
                <a:cs typeface="Calibri"/>
              </a:rPr>
              <a:t>ejercicio </a:t>
            </a:r>
            <a:r>
              <a:rPr sz="2800" spc="-5" dirty="0">
                <a:latin typeface="Calibri"/>
                <a:cs typeface="Calibri"/>
              </a:rPr>
              <a:t>de</a:t>
            </a:r>
            <a:r>
              <a:rPr sz="2800" spc="15" dirty="0">
                <a:latin typeface="Calibri"/>
                <a:cs typeface="Calibri"/>
              </a:rPr>
              <a:t> </a:t>
            </a:r>
            <a:r>
              <a:rPr sz="2800" spc="-10" dirty="0">
                <a:latin typeface="Calibri"/>
                <a:cs typeface="Calibri"/>
              </a:rPr>
              <a:t>la</a:t>
            </a:r>
            <a:r>
              <a:rPr sz="2800" spc="5" dirty="0">
                <a:latin typeface="Calibri"/>
                <a:cs typeface="Calibri"/>
              </a:rPr>
              <a:t> </a:t>
            </a:r>
            <a:r>
              <a:rPr sz="2800" spc="-10" dirty="0">
                <a:latin typeface="Calibri"/>
                <a:cs typeface="Calibri"/>
              </a:rPr>
              <a:t>supervisión</a:t>
            </a:r>
            <a:endParaRPr sz="2800" dirty="0">
              <a:latin typeface="Calibri"/>
              <a:cs typeface="Calibri"/>
            </a:endParaRPr>
          </a:p>
        </p:txBody>
      </p:sp>
      <p:sp>
        <p:nvSpPr>
          <p:cNvPr id="8" name="object 8"/>
          <p:cNvSpPr/>
          <p:nvPr/>
        </p:nvSpPr>
        <p:spPr>
          <a:xfrm>
            <a:off x="4648200" y="2621279"/>
            <a:ext cx="2754630" cy="4131310"/>
          </a:xfrm>
          <a:custGeom>
            <a:avLst/>
            <a:gdLst/>
            <a:ahLst/>
            <a:cxnLst/>
            <a:rect l="l" t="t" r="r" b="b"/>
            <a:pathLst>
              <a:path w="2754629" h="4131309">
                <a:moveTo>
                  <a:pt x="0" y="0"/>
                </a:moveTo>
                <a:lnTo>
                  <a:pt x="0" y="2753868"/>
                </a:lnTo>
                <a:lnTo>
                  <a:pt x="2385441" y="4131056"/>
                </a:lnTo>
                <a:lnTo>
                  <a:pt x="2410046" y="4087541"/>
                </a:lnTo>
                <a:lnTo>
                  <a:pt x="2433833" y="4043637"/>
                </a:lnTo>
                <a:lnTo>
                  <a:pt x="2456796" y="3999355"/>
                </a:lnTo>
                <a:lnTo>
                  <a:pt x="2478934" y="3954707"/>
                </a:lnTo>
                <a:lnTo>
                  <a:pt x="2500243" y="3909704"/>
                </a:lnTo>
                <a:lnTo>
                  <a:pt x="2520719" y="3864359"/>
                </a:lnTo>
                <a:lnTo>
                  <a:pt x="2540360" y="3818683"/>
                </a:lnTo>
                <a:lnTo>
                  <a:pt x="2559162" y="3772688"/>
                </a:lnTo>
                <a:lnTo>
                  <a:pt x="2577122" y="3726385"/>
                </a:lnTo>
                <a:lnTo>
                  <a:pt x="2594237" y="3679787"/>
                </a:lnTo>
                <a:lnTo>
                  <a:pt x="2610504" y="3632904"/>
                </a:lnTo>
                <a:lnTo>
                  <a:pt x="2625920" y="3585750"/>
                </a:lnTo>
                <a:lnTo>
                  <a:pt x="2640481" y="3538335"/>
                </a:lnTo>
                <a:lnTo>
                  <a:pt x="2654184" y="3490672"/>
                </a:lnTo>
                <a:lnTo>
                  <a:pt x="2667026" y="3442771"/>
                </a:lnTo>
                <a:lnTo>
                  <a:pt x="2679004" y="3394646"/>
                </a:lnTo>
                <a:lnTo>
                  <a:pt x="2690115" y="3346307"/>
                </a:lnTo>
                <a:lnTo>
                  <a:pt x="2700355" y="3297766"/>
                </a:lnTo>
                <a:lnTo>
                  <a:pt x="2709722" y="3249035"/>
                </a:lnTo>
                <a:lnTo>
                  <a:pt x="2718211" y="3200126"/>
                </a:lnTo>
                <a:lnTo>
                  <a:pt x="2725820" y="3151051"/>
                </a:lnTo>
                <a:lnTo>
                  <a:pt x="2732547" y="3101821"/>
                </a:lnTo>
                <a:lnTo>
                  <a:pt x="2738386" y="3052448"/>
                </a:lnTo>
                <a:lnTo>
                  <a:pt x="2743336" y="3002944"/>
                </a:lnTo>
                <a:lnTo>
                  <a:pt x="2747393" y="2953321"/>
                </a:lnTo>
                <a:lnTo>
                  <a:pt x="2750554" y="2903590"/>
                </a:lnTo>
                <a:lnTo>
                  <a:pt x="2752816" y="2853763"/>
                </a:lnTo>
                <a:lnTo>
                  <a:pt x="2754176" y="2803851"/>
                </a:lnTo>
                <a:lnTo>
                  <a:pt x="2754630" y="2753868"/>
                </a:lnTo>
                <a:lnTo>
                  <a:pt x="2754212" y="2705425"/>
                </a:lnTo>
                <a:lnTo>
                  <a:pt x="2752964" y="2657186"/>
                </a:lnTo>
                <a:lnTo>
                  <a:pt x="2750892" y="2609155"/>
                </a:lnTo>
                <a:lnTo>
                  <a:pt x="2748003" y="2561341"/>
                </a:lnTo>
                <a:lnTo>
                  <a:pt x="2744304" y="2513749"/>
                </a:lnTo>
                <a:lnTo>
                  <a:pt x="2739801" y="2466388"/>
                </a:lnTo>
                <a:lnTo>
                  <a:pt x="2734502" y="2419262"/>
                </a:lnTo>
                <a:lnTo>
                  <a:pt x="2728414" y="2372381"/>
                </a:lnTo>
                <a:lnTo>
                  <a:pt x="2721542" y="2325749"/>
                </a:lnTo>
                <a:lnTo>
                  <a:pt x="2713895" y="2279374"/>
                </a:lnTo>
                <a:lnTo>
                  <a:pt x="2705478" y="2233264"/>
                </a:lnTo>
                <a:lnTo>
                  <a:pt x="2696299" y="2187423"/>
                </a:lnTo>
                <a:lnTo>
                  <a:pt x="2686365" y="2141861"/>
                </a:lnTo>
                <a:lnTo>
                  <a:pt x="2675681" y="2096582"/>
                </a:lnTo>
                <a:lnTo>
                  <a:pt x="2664256" y="2051595"/>
                </a:lnTo>
                <a:lnTo>
                  <a:pt x="2652096" y="2006906"/>
                </a:lnTo>
                <a:lnTo>
                  <a:pt x="2639208" y="1962522"/>
                </a:lnTo>
                <a:lnTo>
                  <a:pt x="2625598" y="1918449"/>
                </a:lnTo>
                <a:lnTo>
                  <a:pt x="2611274" y="1874695"/>
                </a:lnTo>
                <a:lnTo>
                  <a:pt x="2596242" y="1831266"/>
                </a:lnTo>
                <a:lnTo>
                  <a:pt x="2580510" y="1788169"/>
                </a:lnTo>
                <a:lnTo>
                  <a:pt x="2564083" y="1745411"/>
                </a:lnTo>
                <a:lnTo>
                  <a:pt x="2546969" y="1702998"/>
                </a:lnTo>
                <a:lnTo>
                  <a:pt x="2529174" y="1660939"/>
                </a:lnTo>
                <a:lnTo>
                  <a:pt x="2510706" y="1619238"/>
                </a:lnTo>
                <a:lnTo>
                  <a:pt x="2491571" y="1577904"/>
                </a:lnTo>
                <a:lnTo>
                  <a:pt x="2471777" y="1536943"/>
                </a:lnTo>
                <a:lnTo>
                  <a:pt x="2451329" y="1496362"/>
                </a:lnTo>
                <a:lnTo>
                  <a:pt x="2430235" y="1456168"/>
                </a:lnTo>
                <a:lnTo>
                  <a:pt x="2408501" y="1416367"/>
                </a:lnTo>
                <a:lnTo>
                  <a:pt x="2386135" y="1376966"/>
                </a:lnTo>
                <a:lnTo>
                  <a:pt x="2363143" y="1337973"/>
                </a:lnTo>
                <a:lnTo>
                  <a:pt x="2339532" y="1299394"/>
                </a:lnTo>
                <a:lnTo>
                  <a:pt x="2315309" y="1261235"/>
                </a:lnTo>
                <a:lnTo>
                  <a:pt x="2290481" y="1223504"/>
                </a:lnTo>
                <a:lnTo>
                  <a:pt x="2265054" y="1186208"/>
                </a:lnTo>
                <a:lnTo>
                  <a:pt x="2239036" y="1149353"/>
                </a:lnTo>
                <a:lnTo>
                  <a:pt x="2212433" y="1112946"/>
                </a:lnTo>
                <a:lnTo>
                  <a:pt x="2185251" y="1076994"/>
                </a:lnTo>
                <a:lnTo>
                  <a:pt x="2157499" y="1041504"/>
                </a:lnTo>
                <a:lnTo>
                  <a:pt x="2129183" y="1006483"/>
                </a:lnTo>
                <a:lnTo>
                  <a:pt x="2100308" y="971936"/>
                </a:lnTo>
                <a:lnTo>
                  <a:pt x="2070884" y="937873"/>
                </a:lnTo>
                <a:lnTo>
                  <a:pt x="2040915" y="904298"/>
                </a:lnTo>
                <a:lnTo>
                  <a:pt x="2010409" y="871219"/>
                </a:lnTo>
                <a:lnTo>
                  <a:pt x="1979374" y="838643"/>
                </a:lnTo>
                <a:lnTo>
                  <a:pt x="1947814" y="806577"/>
                </a:lnTo>
                <a:lnTo>
                  <a:pt x="1915739" y="775026"/>
                </a:lnTo>
                <a:lnTo>
                  <a:pt x="1883153" y="743999"/>
                </a:lnTo>
                <a:lnTo>
                  <a:pt x="1850065" y="713503"/>
                </a:lnTo>
                <a:lnTo>
                  <a:pt x="1816481" y="683543"/>
                </a:lnTo>
                <a:lnTo>
                  <a:pt x="1782407" y="654126"/>
                </a:lnTo>
                <a:lnTo>
                  <a:pt x="1747851" y="625261"/>
                </a:lnTo>
                <a:lnTo>
                  <a:pt x="1712820" y="596952"/>
                </a:lnTo>
                <a:lnTo>
                  <a:pt x="1677320" y="569208"/>
                </a:lnTo>
                <a:lnTo>
                  <a:pt x="1641358" y="542035"/>
                </a:lnTo>
                <a:lnTo>
                  <a:pt x="1604941" y="515439"/>
                </a:lnTo>
                <a:lnTo>
                  <a:pt x="1568075" y="489429"/>
                </a:lnTo>
                <a:lnTo>
                  <a:pt x="1530768" y="464009"/>
                </a:lnTo>
                <a:lnTo>
                  <a:pt x="1493027" y="439188"/>
                </a:lnTo>
                <a:lnTo>
                  <a:pt x="1454858" y="414972"/>
                </a:lnTo>
                <a:lnTo>
                  <a:pt x="1416268" y="391369"/>
                </a:lnTo>
                <a:lnTo>
                  <a:pt x="1377264" y="368383"/>
                </a:lnTo>
                <a:lnTo>
                  <a:pt x="1337852" y="346024"/>
                </a:lnTo>
                <a:lnTo>
                  <a:pt x="1298041" y="324297"/>
                </a:lnTo>
                <a:lnTo>
                  <a:pt x="1257835" y="303209"/>
                </a:lnTo>
                <a:lnTo>
                  <a:pt x="1217243" y="282767"/>
                </a:lnTo>
                <a:lnTo>
                  <a:pt x="1176271" y="262978"/>
                </a:lnTo>
                <a:lnTo>
                  <a:pt x="1134925" y="243849"/>
                </a:lnTo>
                <a:lnTo>
                  <a:pt x="1093214" y="225387"/>
                </a:lnTo>
                <a:lnTo>
                  <a:pt x="1051143" y="207598"/>
                </a:lnTo>
                <a:lnTo>
                  <a:pt x="1008719" y="190489"/>
                </a:lnTo>
                <a:lnTo>
                  <a:pt x="965949" y="174067"/>
                </a:lnTo>
                <a:lnTo>
                  <a:pt x="922841" y="158339"/>
                </a:lnTo>
                <a:lnTo>
                  <a:pt x="879400" y="143311"/>
                </a:lnTo>
                <a:lnTo>
                  <a:pt x="835634" y="128991"/>
                </a:lnTo>
                <a:lnTo>
                  <a:pt x="791550" y="115386"/>
                </a:lnTo>
                <a:lnTo>
                  <a:pt x="747154" y="102501"/>
                </a:lnTo>
                <a:lnTo>
                  <a:pt x="702453" y="90345"/>
                </a:lnTo>
                <a:lnTo>
                  <a:pt x="657454" y="78923"/>
                </a:lnTo>
                <a:lnTo>
                  <a:pt x="612163" y="68244"/>
                </a:lnTo>
                <a:lnTo>
                  <a:pt x="566589" y="58312"/>
                </a:lnTo>
                <a:lnTo>
                  <a:pt x="520737" y="49136"/>
                </a:lnTo>
                <a:lnTo>
                  <a:pt x="474614" y="40722"/>
                </a:lnTo>
                <a:lnTo>
                  <a:pt x="428227" y="33077"/>
                </a:lnTo>
                <a:lnTo>
                  <a:pt x="381583" y="26207"/>
                </a:lnTo>
                <a:lnTo>
                  <a:pt x="334690" y="20121"/>
                </a:lnTo>
                <a:lnTo>
                  <a:pt x="287552" y="14823"/>
                </a:lnTo>
                <a:lnTo>
                  <a:pt x="240178" y="10322"/>
                </a:lnTo>
                <a:lnTo>
                  <a:pt x="192575" y="6624"/>
                </a:lnTo>
                <a:lnTo>
                  <a:pt x="144748" y="3736"/>
                </a:lnTo>
                <a:lnTo>
                  <a:pt x="96706" y="1665"/>
                </a:lnTo>
                <a:lnTo>
                  <a:pt x="48454" y="417"/>
                </a:lnTo>
                <a:lnTo>
                  <a:pt x="0" y="0"/>
                </a:lnTo>
                <a:close/>
              </a:path>
            </a:pathLst>
          </a:custGeom>
          <a:solidFill>
            <a:srgbClr val="6FAC46"/>
          </a:solidFill>
        </p:spPr>
        <p:txBody>
          <a:bodyPr wrap="square" lIns="0" tIns="0" rIns="0" bIns="0" rtlCol="0"/>
          <a:lstStyle/>
          <a:p>
            <a:endParaRPr/>
          </a:p>
        </p:txBody>
      </p:sp>
      <p:sp>
        <p:nvSpPr>
          <p:cNvPr id="9" name="object 9"/>
          <p:cNvSpPr txBox="1"/>
          <p:nvPr/>
        </p:nvSpPr>
        <p:spPr>
          <a:xfrm>
            <a:off x="4606290" y="3844290"/>
            <a:ext cx="2404110" cy="1104790"/>
          </a:xfrm>
          <a:prstGeom prst="rect">
            <a:avLst/>
          </a:prstGeom>
        </p:spPr>
        <p:txBody>
          <a:bodyPr vert="horz" wrap="square" lIns="0" tIns="12065" rIns="0" bIns="0" rtlCol="0">
            <a:spAutoFit/>
          </a:bodyPr>
          <a:lstStyle/>
          <a:p>
            <a:pPr algn="ctr">
              <a:lnSpc>
                <a:spcPts val="2875"/>
              </a:lnSpc>
              <a:spcBef>
                <a:spcPts val="95"/>
              </a:spcBef>
            </a:pPr>
            <a:r>
              <a:rPr sz="2500" spc="-5" dirty="0">
                <a:solidFill>
                  <a:srgbClr val="FFFFFF"/>
                </a:solidFill>
                <a:latin typeface="Calibri"/>
                <a:cs typeface="Calibri"/>
              </a:rPr>
              <a:t>1.</a:t>
            </a:r>
            <a:endParaRPr sz="2500" dirty="0">
              <a:latin typeface="Calibri"/>
              <a:cs typeface="Calibri"/>
            </a:endParaRPr>
          </a:p>
          <a:p>
            <a:pPr marL="12700" marR="5080" algn="ctr">
              <a:lnSpc>
                <a:spcPct val="91600"/>
              </a:lnSpc>
              <a:spcBef>
                <a:spcPts val="125"/>
              </a:spcBef>
            </a:pPr>
            <a:r>
              <a:rPr lang="es-CO" sz="2500" spc="-5" dirty="0">
                <a:solidFill>
                  <a:srgbClr val="FFFFFF"/>
                </a:solidFill>
                <a:latin typeface="Calibri"/>
                <a:cs typeface="Calibri"/>
              </a:rPr>
              <a:t>Gene</a:t>
            </a:r>
            <a:r>
              <a:rPr lang="es-CO" sz="2500" spc="-50" dirty="0">
                <a:solidFill>
                  <a:srgbClr val="FFFFFF"/>
                </a:solidFill>
                <a:latin typeface="Calibri"/>
                <a:cs typeface="Calibri"/>
              </a:rPr>
              <a:t>r</a:t>
            </a:r>
            <a:r>
              <a:rPr lang="es-CO" sz="2500" spc="-5" dirty="0">
                <a:solidFill>
                  <a:srgbClr val="FFFFFF"/>
                </a:solidFill>
                <a:latin typeface="Calibri"/>
                <a:cs typeface="Calibri"/>
              </a:rPr>
              <a:t>alidades / Recomendaciones</a:t>
            </a:r>
            <a:r>
              <a:rPr sz="2500" spc="-5" dirty="0">
                <a:solidFill>
                  <a:srgbClr val="FFFFFF"/>
                </a:solidFill>
                <a:latin typeface="Calibri"/>
                <a:cs typeface="Calibri"/>
              </a:rPr>
              <a:t>  </a:t>
            </a:r>
          </a:p>
        </p:txBody>
      </p:sp>
      <p:grpSp>
        <p:nvGrpSpPr>
          <p:cNvPr id="10" name="object 10"/>
          <p:cNvGrpSpPr/>
          <p:nvPr/>
        </p:nvGrpSpPr>
        <p:grpSpPr>
          <a:xfrm>
            <a:off x="2142617" y="5565394"/>
            <a:ext cx="4782820" cy="2767330"/>
            <a:chOff x="2142617" y="5565394"/>
            <a:chExt cx="4782820" cy="2767330"/>
          </a:xfrm>
        </p:grpSpPr>
        <p:sp>
          <p:nvSpPr>
            <p:cNvPr id="11" name="object 11"/>
            <p:cNvSpPr/>
            <p:nvPr/>
          </p:nvSpPr>
          <p:spPr>
            <a:xfrm>
              <a:off x="2148967" y="5571744"/>
              <a:ext cx="4770120" cy="2754630"/>
            </a:xfrm>
            <a:custGeom>
              <a:avLst/>
              <a:gdLst/>
              <a:ahLst/>
              <a:cxnLst/>
              <a:rect l="l" t="t" r="r" b="b"/>
              <a:pathLst>
                <a:path w="4770120" h="2754629">
                  <a:moveTo>
                    <a:pt x="2384933" y="0"/>
                  </a:moveTo>
                  <a:lnTo>
                    <a:pt x="0" y="1376933"/>
                  </a:lnTo>
                  <a:lnTo>
                    <a:pt x="25378" y="1419982"/>
                  </a:lnTo>
                  <a:lnTo>
                    <a:pt x="51504" y="1462516"/>
                  </a:lnTo>
                  <a:lnTo>
                    <a:pt x="78370" y="1504527"/>
                  </a:lnTo>
                  <a:lnTo>
                    <a:pt x="105966" y="1546007"/>
                  </a:lnTo>
                  <a:lnTo>
                    <a:pt x="134284" y="1586947"/>
                  </a:lnTo>
                  <a:lnTo>
                    <a:pt x="163315" y="1627337"/>
                  </a:lnTo>
                  <a:lnTo>
                    <a:pt x="193051" y="1667170"/>
                  </a:lnTo>
                  <a:lnTo>
                    <a:pt x="223483" y="1706437"/>
                  </a:lnTo>
                  <a:lnTo>
                    <a:pt x="254602" y="1745129"/>
                  </a:lnTo>
                  <a:lnTo>
                    <a:pt x="286400" y="1783238"/>
                  </a:lnTo>
                  <a:lnTo>
                    <a:pt x="318868" y="1820755"/>
                  </a:lnTo>
                  <a:lnTo>
                    <a:pt x="351997" y="1857670"/>
                  </a:lnTo>
                  <a:lnTo>
                    <a:pt x="385779" y="1893977"/>
                  </a:lnTo>
                  <a:lnTo>
                    <a:pt x="420206" y="1929665"/>
                  </a:lnTo>
                  <a:lnTo>
                    <a:pt x="455267" y="1964726"/>
                  </a:lnTo>
                  <a:lnTo>
                    <a:pt x="490955" y="1999153"/>
                  </a:lnTo>
                  <a:lnTo>
                    <a:pt x="527262" y="2032935"/>
                  </a:lnTo>
                  <a:lnTo>
                    <a:pt x="564177" y="2066064"/>
                  </a:lnTo>
                  <a:lnTo>
                    <a:pt x="601694" y="2098532"/>
                  </a:lnTo>
                  <a:lnTo>
                    <a:pt x="639803" y="2130330"/>
                  </a:lnTo>
                  <a:lnTo>
                    <a:pt x="678495" y="2161449"/>
                  </a:lnTo>
                  <a:lnTo>
                    <a:pt x="717762" y="2191881"/>
                  </a:lnTo>
                  <a:lnTo>
                    <a:pt x="757595" y="2221617"/>
                  </a:lnTo>
                  <a:lnTo>
                    <a:pt x="797985" y="2250648"/>
                  </a:lnTo>
                  <a:lnTo>
                    <a:pt x="838925" y="2278966"/>
                  </a:lnTo>
                  <a:lnTo>
                    <a:pt x="880405" y="2306562"/>
                  </a:lnTo>
                  <a:lnTo>
                    <a:pt x="922416" y="2333428"/>
                  </a:lnTo>
                  <a:lnTo>
                    <a:pt x="964950" y="2359554"/>
                  </a:lnTo>
                  <a:lnTo>
                    <a:pt x="1007999" y="2384932"/>
                  </a:lnTo>
                  <a:lnTo>
                    <a:pt x="1050157" y="2408792"/>
                  </a:lnTo>
                  <a:lnTo>
                    <a:pt x="1092556" y="2431831"/>
                  </a:lnTo>
                  <a:lnTo>
                    <a:pt x="1135185" y="2454052"/>
                  </a:lnTo>
                  <a:lnTo>
                    <a:pt x="1178036" y="2475458"/>
                  </a:lnTo>
                  <a:lnTo>
                    <a:pt x="1221099" y="2496051"/>
                  </a:lnTo>
                  <a:lnTo>
                    <a:pt x="1264364" y="2515834"/>
                  </a:lnTo>
                  <a:lnTo>
                    <a:pt x="1307823" y="2534808"/>
                  </a:lnTo>
                  <a:lnTo>
                    <a:pt x="1351466" y="2552978"/>
                  </a:lnTo>
                  <a:lnTo>
                    <a:pt x="1395284" y="2570344"/>
                  </a:lnTo>
                  <a:lnTo>
                    <a:pt x="1439266" y="2586910"/>
                  </a:lnTo>
                  <a:lnTo>
                    <a:pt x="1483405" y="2602678"/>
                  </a:lnTo>
                  <a:lnTo>
                    <a:pt x="1527691" y="2617651"/>
                  </a:lnTo>
                  <a:lnTo>
                    <a:pt x="1572114" y="2631831"/>
                  </a:lnTo>
                  <a:lnTo>
                    <a:pt x="1616665" y="2645220"/>
                  </a:lnTo>
                  <a:lnTo>
                    <a:pt x="1661335" y="2657822"/>
                  </a:lnTo>
                  <a:lnTo>
                    <a:pt x="1706115" y="2669638"/>
                  </a:lnTo>
                  <a:lnTo>
                    <a:pt x="1750994" y="2680672"/>
                  </a:lnTo>
                  <a:lnTo>
                    <a:pt x="1795965" y="2690924"/>
                  </a:lnTo>
                  <a:lnTo>
                    <a:pt x="1841016" y="2700400"/>
                  </a:lnTo>
                  <a:lnTo>
                    <a:pt x="1886140" y="2709099"/>
                  </a:lnTo>
                  <a:lnTo>
                    <a:pt x="1931327" y="2717026"/>
                  </a:lnTo>
                  <a:lnTo>
                    <a:pt x="1976567" y="2724182"/>
                  </a:lnTo>
                  <a:lnTo>
                    <a:pt x="2021851" y="2730571"/>
                  </a:lnTo>
                  <a:lnTo>
                    <a:pt x="2067170" y="2736194"/>
                  </a:lnTo>
                  <a:lnTo>
                    <a:pt x="2112515" y="2741054"/>
                  </a:lnTo>
                  <a:lnTo>
                    <a:pt x="2157876" y="2745154"/>
                  </a:lnTo>
                  <a:lnTo>
                    <a:pt x="2203243" y="2748496"/>
                  </a:lnTo>
                  <a:lnTo>
                    <a:pt x="2248608" y="2751083"/>
                  </a:lnTo>
                  <a:lnTo>
                    <a:pt x="2293962" y="2752917"/>
                  </a:lnTo>
                  <a:lnTo>
                    <a:pt x="2339294" y="2754000"/>
                  </a:lnTo>
                  <a:lnTo>
                    <a:pt x="2384596" y="2754335"/>
                  </a:lnTo>
                  <a:lnTo>
                    <a:pt x="2429858" y="2753925"/>
                  </a:lnTo>
                  <a:lnTo>
                    <a:pt x="2475071" y="2752773"/>
                  </a:lnTo>
                  <a:lnTo>
                    <a:pt x="2520225" y="2750879"/>
                  </a:lnTo>
                  <a:lnTo>
                    <a:pt x="2565312" y="2748248"/>
                  </a:lnTo>
                  <a:lnTo>
                    <a:pt x="2610321" y="2744882"/>
                  </a:lnTo>
                  <a:lnTo>
                    <a:pt x="2655245" y="2740783"/>
                  </a:lnTo>
                  <a:lnTo>
                    <a:pt x="2700072" y="2735953"/>
                  </a:lnTo>
                  <a:lnTo>
                    <a:pt x="2744794" y="2730395"/>
                  </a:lnTo>
                  <a:lnTo>
                    <a:pt x="2789402" y="2724112"/>
                  </a:lnTo>
                  <a:lnTo>
                    <a:pt x="2833887" y="2717106"/>
                  </a:lnTo>
                  <a:lnTo>
                    <a:pt x="2878238" y="2709380"/>
                  </a:lnTo>
                  <a:lnTo>
                    <a:pt x="2922447" y="2700936"/>
                  </a:lnTo>
                  <a:lnTo>
                    <a:pt x="2966504" y="2691776"/>
                  </a:lnTo>
                  <a:lnTo>
                    <a:pt x="3010400" y="2681904"/>
                  </a:lnTo>
                  <a:lnTo>
                    <a:pt x="3054126" y="2671321"/>
                  </a:lnTo>
                  <a:lnTo>
                    <a:pt x="3097672" y="2660030"/>
                  </a:lnTo>
                  <a:lnTo>
                    <a:pt x="3141030" y="2648034"/>
                  </a:lnTo>
                  <a:lnTo>
                    <a:pt x="3184188" y="2635335"/>
                  </a:lnTo>
                  <a:lnTo>
                    <a:pt x="3227140" y="2621936"/>
                  </a:lnTo>
                  <a:lnTo>
                    <a:pt x="3269874" y="2607839"/>
                  </a:lnTo>
                  <a:lnTo>
                    <a:pt x="3312382" y="2593046"/>
                  </a:lnTo>
                  <a:lnTo>
                    <a:pt x="3354654" y="2577561"/>
                  </a:lnTo>
                  <a:lnTo>
                    <a:pt x="3396682" y="2561385"/>
                  </a:lnTo>
                  <a:lnTo>
                    <a:pt x="3438455" y="2544521"/>
                  </a:lnTo>
                  <a:lnTo>
                    <a:pt x="3479964" y="2526972"/>
                  </a:lnTo>
                  <a:lnTo>
                    <a:pt x="3521201" y="2508740"/>
                  </a:lnTo>
                  <a:lnTo>
                    <a:pt x="3562155" y="2489827"/>
                  </a:lnTo>
                  <a:lnTo>
                    <a:pt x="3602818" y="2470237"/>
                  </a:lnTo>
                  <a:lnTo>
                    <a:pt x="3643180" y="2449971"/>
                  </a:lnTo>
                  <a:lnTo>
                    <a:pt x="3683232" y="2429033"/>
                  </a:lnTo>
                  <a:lnTo>
                    <a:pt x="3722964" y="2407424"/>
                  </a:lnTo>
                  <a:lnTo>
                    <a:pt x="3762367" y="2385147"/>
                  </a:lnTo>
                  <a:lnTo>
                    <a:pt x="3801432" y="2362205"/>
                  </a:lnTo>
                  <a:lnTo>
                    <a:pt x="3840150" y="2338600"/>
                  </a:lnTo>
                  <a:lnTo>
                    <a:pt x="3878511" y="2314334"/>
                  </a:lnTo>
                  <a:lnTo>
                    <a:pt x="3916505" y="2289411"/>
                  </a:lnTo>
                  <a:lnTo>
                    <a:pt x="3954124" y="2263832"/>
                  </a:lnTo>
                  <a:lnTo>
                    <a:pt x="3991358" y="2237600"/>
                  </a:lnTo>
                  <a:lnTo>
                    <a:pt x="4028198" y="2210718"/>
                  </a:lnTo>
                  <a:lnTo>
                    <a:pt x="4064635" y="2183188"/>
                  </a:lnTo>
                  <a:lnTo>
                    <a:pt x="4100659" y="2155013"/>
                  </a:lnTo>
                  <a:lnTo>
                    <a:pt x="4136260" y="2126195"/>
                  </a:lnTo>
                  <a:lnTo>
                    <a:pt x="4171430" y="2096736"/>
                  </a:lnTo>
                  <a:lnTo>
                    <a:pt x="4206160" y="2066640"/>
                  </a:lnTo>
                  <a:lnTo>
                    <a:pt x="4240439" y="2035908"/>
                  </a:lnTo>
                  <a:lnTo>
                    <a:pt x="4274259" y="2004543"/>
                  </a:lnTo>
                  <a:lnTo>
                    <a:pt x="4307610" y="1972548"/>
                  </a:lnTo>
                  <a:lnTo>
                    <a:pt x="4340483" y="1939925"/>
                  </a:lnTo>
                  <a:lnTo>
                    <a:pt x="4372868" y="1906677"/>
                  </a:lnTo>
                  <a:lnTo>
                    <a:pt x="4404757" y="1872805"/>
                  </a:lnTo>
                  <a:lnTo>
                    <a:pt x="4436140" y="1838314"/>
                  </a:lnTo>
                  <a:lnTo>
                    <a:pt x="4467007" y="1803204"/>
                  </a:lnTo>
                  <a:lnTo>
                    <a:pt x="4497350" y="1767479"/>
                  </a:lnTo>
                  <a:lnTo>
                    <a:pt x="4527158" y="1731141"/>
                  </a:lnTo>
                  <a:lnTo>
                    <a:pt x="4556424" y="1694193"/>
                  </a:lnTo>
                  <a:lnTo>
                    <a:pt x="4585136" y="1656637"/>
                  </a:lnTo>
                  <a:lnTo>
                    <a:pt x="4613287" y="1618475"/>
                  </a:lnTo>
                  <a:lnTo>
                    <a:pt x="4640866" y="1579711"/>
                  </a:lnTo>
                  <a:lnTo>
                    <a:pt x="4667865" y="1540346"/>
                  </a:lnTo>
                  <a:lnTo>
                    <a:pt x="4694273" y="1500384"/>
                  </a:lnTo>
                  <a:lnTo>
                    <a:pt x="4720082" y="1459826"/>
                  </a:lnTo>
                  <a:lnTo>
                    <a:pt x="4745283" y="1418675"/>
                  </a:lnTo>
                  <a:lnTo>
                    <a:pt x="4769865" y="1376933"/>
                  </a:lnTo>
                  <a:lnTo>
                    <a:pt x="2384933" y="0"/>
                  </a:lnTo>
                  <a:close/>
                </a:path>
              </a:pathLst>
            </a:custGeom>
            <a:solidFill>
              <a:srgbClr val="6FAC46"/>
            </a:solidFill>
          </p:spPr>
          <p:txBody>
            <a:bodyPr wrap="square" lIns="0" tIns="0" rIns="0" bIns="0" rtlCol="0"/>
            <a:lstStyle/>
            <a:p>
              <a:endParaRPr/>
            </a:p>
          </p:txBody>
        </p:sp>
        <p:sp>
          <p:nvSpPr>
            <p:cNvPr id="12" name="object 12"/>
            <p:cNvSpPr/>
            <p:nvPr/>
          </p:nvSpPr>
          <p:spPr>
            <a:xfrm>
              <a:off x="2148967" y="5571744"/>
              <a:ext cx="4770120" cy="2754630"/>
            </a:xfrm>
            <a:custGeom>
              <a:avLst/>
              <a:gdLst/>
              <a:ahLst/>
              <a:cxnLst/>
              <a:rect l="l" t="t" r="r" b="b"/>
              <a:pathLst>
                <a:path w="4770120" h="2754629">
                  <a:moveTo>
                    <a:pt x="4769865" y="1376933"/>
                  </a:moveTo>
                  <a:lnTo>
                    <a:pt x="4745283" y="1418675"/>
                  </a:lnTo>
                  <a:lnTo>
                    <a:pt x="4720082" y="1459826"/>
                  </a:lnTo>
                  <a:lnTo>
                    <a:pt x="4694273" y="1500384"/>
                  </a:lnTo>
                  <a:lnTo>
                    <a:pt x="4667865" y="1540346"/>
                  </a:lnTo>
                  <a:lnTo>
                    <a:pt x="4640866" y="1579711"/>
                  </a:lnTo>
                  <a:lnTo>
                    <a:pt x="4613287" y="1618475"/>
                  </a:lnTo>
                  <a:lnTo>
                    <a:pt x="4585136" y="1656637"/>
                  </a:lnTo>
                  <a:lnTo>
                    <a:pt x="4556424" y="1694193"/>
                  </a:lnTo>
                  <a:lnTo>
                    <a:pt x="4527158" y="1731141"/>
                  </a:lnTo>
                  <a:lnTo>
                    <a:pt x="4497350" y="1767479"/>
                  </a:lnTo>
                  <a:lnTo>
                    <a:pt x="4467007" y="1803204"/>
                  </a:lnTo>
                  <a:lnTo>
                    <a:pt x="4436140" y="1838314"/>
                  </a:lnTo>
                  <a:lnTo>
                    <a:pt x="4404757" y="1872805"/>
                  </a:lnTo>
                  <a:lnTo>
                    <a:pt x="4372868" y="1906677"/>
                  </a:lnTo>
                  <a:lnTo>
                    <a:pt x="4340483" y="1939925"/>
                  </a:lnTo>
                  <a:lnTo>
                    <a:pt x="4307610" y="1972548"/>
                  </a:lnTo>
                  <a:lnTo>
                    <a:pt x="4274259" y="2004543"/>
                  </a:lnTo>
                  <a:lnTo>
                    <a:pt x="4240439" y="2035908"/>
                  </a:lnTo>
                  <a:lnTo>
                    <a:pt x="4206160" y="2066640"/>
                  </a:lnTo>
                  <a:lnTo>
                    <a:pt x="4171430" y="2096736"/>
                  </a:lnTo>
                  <a:lnTo>
                    <a:pt x="4136260" y="2126195"/>
                  </a:lnTo>
                  <a:lnTo>
                    <a:pt x="4100659" y="2155013"/>
                  </a:lnTo>
                  <a:lnTo>
                    <a:pt x="4064635" y="2183188"/>
                  </a:lnTo>
                  <a:lnTo>
                    <a:pt x="4028198" y="2210718"/>
                  </a:lnTo>
                  <a:lnTo>
                    <a:pt x="3991358" y="2237600"/>
                  </a:lnTo>
                  <a:lnTo>
                    <a:pt x="3954124" y="2263832"/>
                  </a:lnTo>
                  <a:lnTo>
                    <a:pt x="3916505" y="2289411"/>
                  </a:lnTo>
                  <a:lnTo>
                    <a:pt x="3878511" y="2314334"/>
                  </a:lnTo>
                  <a:lnTo>
                    <a:pt x="3840150" y="2338600"/>
                  </a:lnTo>
                  <a:lnTo>
                    <a:pt x="3801432" y="2362205"/>
                  </a:lnTo>
                  <a:lnTo>
                    <a:pt x="3762367" y="2385147"/>
                  </a:lnTo>
                  <a:lnTo>
                    <a:pt x="3722964" y="2407424"/>
                  </a:lnTo>
                  <a:lnTo>
                    <a:pt x="3683232" y="2429033"/>
                  </a:lnTo>
                  <a:lnTo>
                    <a:pt x="3643180" y="2449971"/>
                  </a:lnTo>
                  <a:lnTo>
                    <a:pt x="3602818" y="2470237"/>
                  </a:lnTo>
                  <a:lnTo>
                    <a:pt x="3562155" y="2489827"/>
                  </a:lnTo>
                  <a:lnTo>
                    <a:pt x="3521201" y="2508740"/>
                  </a:lnTo>
                  <a:lnTo>
                    <a:pt x="3479964" y="2526972"/>
                  </a:lnTo>
                  <a:lnTo>
                    <a:pt x="3438455" y="2544521"/>
                  </a:lnTo>
                  <a:lnTo>
                    <a:pt x="3396682" y="2561385"/>
                  </a:lnTo>
                  <a:lnTo>
                    <a:pt x="3354654" y="2577561"/>
                  </a:lnTo>
                  <a:lnTo>
                    <a:pt x="3312382" y="2593046"/>
                  </a:lnTo>
                  <a:lnTo>
                    <a:pt x="3269874" y="2607839"/>
                  </a:lnTo>
                  <a:lnTo>
                    <a:pt x="3227140" y="2621936"/>
                  </a:lnTo>
                  <a:lnTo>
                    <a:pt x="3184188" y="2635335"/>
                  </a:lnTo>
                  <a:lnTo>
                    <a:pt x="3141030" y="2648034"/>
                  </a:lnTo>
                  <a:lnTo>
                    <a:pt x="3097672" y="2660030"/>
                  </a:lnTo>
                  <a:lnTo>
                    <a:pt x="3054126" y="2671321"/>
                  </a:lnTo>
                  <a:lnTo>
                    <a:pt x="3010400" y="2681904"/>
                  </a:lnTo>
                  <a:lnTo>
                    <a:pt x="2966504" y="2691776"/>
                  </a:lnTo>
                  <a:lnTo>
                    <a:pt x="2922447" y="2700936"/>
                  </a:lnTo>
                  <a:lnTo>
                    <a:pt x="2878238" y="2709380"/>
                  </a:lnTo>
                  <a:lnTo>
                    <a:pt x="2833887" y="2717106"/>
                  </a:lnTo>
                  <a:lnTo>
                    <a:pt x="2789402" y="2724112"/>
                  </a:lnTo>
                  <a:lnTo>
                    <a:pt x="2744794" y="2730395"/>
                  </a:lnTo>
                  <a:lnTo>
                    <a:pt x="2700072" y="2735953"/>
                  </a:lnTo>
                  <a:lnTo>
                    <a:pt x="2655245" y="2740783"/>
                  </a:lnTo>
                  <a:lnTo>
                    <a:pt x="2610321" y="2744882"/>
                  </a:lnTo>
                  <a:lnTo>
                    <a:pt x="2565312" y="2748248"/>
                  </a:lnTo>
                  <a:lnTo>
                    <a:pt x="2520225" y="2750879"/>
                  </a:lnTo>
                  <a:lnTo>
                    <a:pt x="2475071" y="2752773"/>
                  </a:lnTo>
                  <a:lnTo>
                    <a:pt x="2429858" y="2753925"/>
                  </a:lnTo>
                  <a:lnTo>
                    <a:pt x="2384596" y="2754335"/>
                  </a:lnTo>
                  <a:lnTo>
                    <a:pt x="2339294" y="2754000"/>
                  </a:lnTo>
                  <a:lnTo>
                    <a:pt x="2293962" y="2752917"/>
                  </a:lnTo>
                  <a:lnTo>
                    <a:pt x="2248608" y="2751083"/>
                  </a:lnTo>
                  <a:lnTo>
                    <a:pt x="2203243" y="2748496"/>
                  </a:lnTo>
                  <a:lnTo>
                    <a:pt x="2157876" y="2745154"/>
                  </a:lnTo>
                  <a:lnTo>
                    <a:pt x="2112515" y="2741054"/>
                  </a:lnTo>
                  <a:lnTo>
                    <a:pt x="2067170" y="2736194"/>
                  </a:lnTo>
                  <a:lnTo>
                    <a:pt x="2021851" y="2730571"/>
                  </a:lnTo>
                  <a:lnTo>
                    <a:pt x="1976567" y="2724182"/>
                  </a:lnTo>
                  <a:lnTo>
                    <a:pt x="1931327" y="2717026"/>
                  </a:lnTo>
                  <a:lnTo>
                    <a:pt x="1886140" y="2709099"/>
                  </a:lnTo>
                  <a:lnTo>
                    <a:pt x="1841016" y="2700400"/>
                  </a:lnTo>
                  <a:lnTo>
                    <a:pt x="1795965" y="2690924"/>
                  </a:lnTo>
                  <a:lnTo>
                    <a:pt x="1750994" y="2680672"/>
                  </a:lnTo>
                  <a:lnTo>
                    <a:pt x="1706115" y="2669638"/>
                  </a:lnTo>
                  <a:lnTo>
                    <a:pt x="1661335" y="2657822"/>
                  </a:lnTo>
                  <a:lnTo>
                    <a:pt x="1616665" y="2645220"/>
                  </a:lnTo>
                  <a:lnTo>
                    <a:pt x="1572114" y="2631831"/>
                  </a:lnTo>
                  <a:lnTo>
                    <a:pt x="1527691" y="2617651"/>
                  </a:lnTo>
                  <a:lnTo>
                    <a:pt x="1483405" y="2602678"/>
                  </a:lnTo>
                  <a:lnTo>
                    <a:pt x="1439266" y="2586910"/>
                  </a:lnTo>
                  <a:lnTo>
                    <a:pt x="1395284" y="2570344"/>
                  </a:lnTo>
                  <a:lnTo>
                    <a:pt x="1351466" y="2552978"/>
                  </a:lnTo>
                  <a:lnTo>
                    <a:pt x="1307823" y="2534808"/>
                  </a:lnTo>
                  <a:lnTo>
                    <a:pt x="1264364" y="2515834"/>
                  </a:lnTo>
                  <a:lnTo>
                    <a:pt x="1221099" y="2496051"/>
                  </a:lnTo>
                  <a:lnTo>
                    <a:pt x="1178036" y="2475458"/>
                  </a:lnTo>
                  <a:lnTo>
                    <a:pt x="1135185" y="2454052"/>
                  </a:lnTo>
                  <a:lnTo>
                    <a:pt x="1092556" y="2431831"/>
                  </a:lnTo>
                  <a:lnTo>
                    <a:pt x="1050157" y="2408792"/>
                  </a:lnTo>
                  <a:lnTo>
                    <a:pt x="1007999" y="2384932"/>
                  </a:lnTo>
                  <a:lnTo>
                    <a:pt x="964950" y="2359554"/>
                  </a:lnTo>
                  <a:lnTo>
                    <a:pt x="922416" y="2333428"/>
                  </a:lnTo>
                  <a:lnTo>
                    <a:pt x="880405" y="2306562"/>
                  </a:lnTo>
                  <a:lnTo>
                    <a:pt x="838925" y="2278966"/>
                  </a:lnTo>
                  <a:lnTo>
                    <a:pt x="797985" y="2250648"/>
                  </a:lnTo>
                  <a:lnTo>
                    <a:pt x="757595" y="2221617"/>
                  </a:lnTo>
                  <a:lnTo>
                    <a:pt x="717762" y="2191881"/>
                  </a:lnTo>
                  <a:lnTo>
                    <a:pt x="678495" y="2161449"/>
                  </a:lnTo>
                  <a:lnTo>
                    <a:pt x="639803" y="2130330"/>
                  </a:lnTo>
                  <a:lnTo>
                    <a:pt x="601694" y="2098532"/>
                  </a:lnTo>
                  <a:lnTo>
                    <a:pt x="564177" y="2066064"/>
                  </a:lnTo>
                  <a:lnTo>
                    <a:pt x="527262" y="2032935"/>
                  </a:lnTo>
                  <a:lnTo>
                    <a:pt x="490955" y="1999153"/>
                  </a:lnTo>
                  <a:lnTo>
                    <a:pt x="455267" y="1964726"/>
                  </a:lnTo>
                  <a:lnTo>
                    <a:pt x="420206" y="1929665"/>
                  </a:lnTo>
                  <a:lnTo>
                    <a:pt x="385779" y="1893977"/>
                  </a:lnTo>
                  <a:lnTo>
                    <a:pt x="351997" y="1857670"/>
                  </a:lnTo>
                  <a:lnTo>
                    <a:pt x="318868" y="1820755"/>
                  </a:lnTo>
                  <a:lnTo>
                    <a:pt x="286400" y="1783238"/>
                  </a:lnTo>
                  <a:lnTo>
                    <a:pt x="254602" y="1745129"/>
                  </a:lnTo>
                  <a:lnTo>
                    <a:pt x="223483" y="1706437"/>
                  </a:lnTo>
                  <a:lnTo>
                    <a:pt x="193051" y="1667170"/>
                  </a:lnTo>
                  <a:lnTo>
                    <a:pt x="163315" y="1627337"/>
                  </a:lnTo>
                  <a:lnTo>
                    <a:pt x="134284" y="1586947"/>
                  </a:lnTo>
                  <a:lnTo>
                    <a:pt x="105966" y="1546007"/>
                  </a:lnTo>
                  <a:lnTo>
                    <a:pt x="78370" y="1504527"/>
                  </a:lnTo>
                  <a:lnTo>
                    <a:pt x="51504" y="1462516"/>
                  </a:lnTo>
                  <a:lnTo>
                    <a:pt x="25378" y="1419982"/>
                  </a:lnTo>
                  <a:lnTo>
                    <a:pt x="0" y="1376933"/>
                  </a:lnTo>
                  <a:lnTo>
                    <a:pt x="2384933" y="0"/>
                  </a:lnTo>
                  <a:lnTo>
                    <a:pt x="4769865" y="1376933"/>
                  </a:lnTo>
                  <a:close/>
                </a:path>
              </a:pathLst>
            </a:custGeom>
            <a:ln w="12700">
              <a:solidFill>
                <a:srgbClr val="FFFFFF"/>
              </a:solidFill>
            </a:ln>
          </p:spPr>
          <p:txBody>
            <a:bodyPr wrap="square" lIns="0" tIns="0" rIns="0" bIns="0" rtlCol="0"/>
            <a:lstStyle/>
            <a:p>
              <a:endParaRPr/>
            </a:p>
          </p:txBody>
        </p:sp>
      </p:grpSp>
      <p:sp>
        <p:nvSpPr>
          <p:cNvPr id="13" name="object 13"/>
          <p:cNvSpPr txBox="1"/>
          <p:nvPr/>
        </p:nvSpPr>
        <p:spPr>
          <a:xfrm>
            <a:off x="3366642" y="6526427"/>
            <a:ext cx="2404110" cy="995044"/>
          </a:xfrm>
          <a:prstGeom prst="rect">
            <a:avLst/>
          </a:prstGeom>
        </p:spPr>
        <p:txBody>
          <a:bodyPr vert="horz" wrap="square" lIns="0" tIns="116205" rIns="0" bIns="0" rtlCol="0">
            <a:spAutoFit/>
          </a:bodyPr>
          <a:lstStyle/>
          <a:p>
            <a:pPr algn="ctr">
              <a:lnSpc>
                <a:spcPct val="100000"/>
              </a:lnSpc>
              <a:spcBef>
                <a:spcPts val="915"/>
              </a:spcBef>
            </a:pPr>
            <a:r>
              <a:rPr sz="2500" spc="-5" dirty="0">
                <a:solidFill>
                  <a:srgbClr val="FFFFFF"/>
                </a:solidFill>
                <a:latin typeface="Calibri"/>
                <a:cs typeface="Calibri"/>
              </a:rPr>
              <a:t>2.</a:t>
            </a:r>
            <a:endParaRPr sz="2500" dirty="0">
              <a:latin typeface="Calibri"/>
              <a:cs typeface="Calibri"/>
            </a:endParaRPr>
          </a:p>
          <a:p>
            <a:pPr algn="ctr">
              <a:lnSpc>
                <a:spcPct val="100000"/>
              </a:lnSpc>
              <a:spcBef>
                <a:spcPts val="815"/>
              </a:spcBef>
            </a:pPr>
            <a:r>
              <a:rPr sz="2500" spc="-5" dirty="0">
                <a:solidFill>
                  <a:srgbClr val="FFFFFF"/>
                </a:solidFill>
                <a:latin typeface="Calibri"/>
                <a:cs typeface="Calibri"/>
              </a:rPr>
              <a:t>Responsabilidades</a:t>
            </a:r>
            <a:endParaRPr sz="2500" dirty="0">
              <a:latin typeface="Calibri"/>
              <a:cs typeface="Calibri"/>
            </a:endParaRPr>
          </a:p>
        </p:txBody>
      </p:sp>
      <p:grpSp>
        <p:nvGrpSpPr>
          <p:cNvPr id="14" name="object 14"/>
          <p:cNvGrpSpPr/>
          <p:nvPr/>
        </p:nvGrpSpPr>
        <p:grpSpPr>
          <a:xfrm>
            <a:off x="1658883" y="2614929"/>
            <a:ext cx="2767965" cy="4144010"/>
            <a:chOff x="1658883" y="2614929"/>
            <a:chExt cx="2767965" cy="4144010"/>
          </a:xfrm>
        </p:grpSpPr>
        <p:sp>
          <p:nvSpPr>
            <p:cNvPr id="15" name="object 15"/>
            <p:cNvSpPr/>
            <p:nvPr/>
          </p:nvSpPr>
          <p:spPr>
            <a:xfrm>
              <a:off x="1665233" y="2621279"/>
              <a:ext cx="2755265" cy="4131310"/>
            </a:xfrm>
            <a:custGeom>
              <a:avLst/>
              <a:gdLst/>
              <a:ahLst/>
              <a:cxnLst/>
              <a:rect l="l" t="t" r="r" b="b"/>
              <a:pathLst>
                <a:path w="2755265" h="4131309">
                  <a:moveTo>
                    <a:pt x="2755128" y="0"/>
                  </a:moveTo>
                  <a:lnTo>
                    <a:pt x="2705131" y="453"/>
                  </a:lnTo>
                  <a:lnTo>
                    <a:pt x="2655207" y="1811"/>
                  </a:lnTo>
                  <a:lnTo>
                    <a:pt x="2605367" y="4071"/>
                  </a:lnTo>
                  <a:lnTo>
                    <a:pt x="2555622" y="7229"/>
                  </a:lnTo>
                  <a:lnTo>
                    <a:pt x="2505986" y="11283"/>
                  </a:lnTo>
                  <a:lnTo>
                    <a:pt x="2456469" y="16229"/>
                  </a:lnTo>
                  <a:lnTo>
                    <a:pt x="2407083" y="22064"/>
                  </a:lnTo>
                  <a:lnTo>
                    <a:pt x="2357839" y="28785"/>
                  </a:lnTo>
                  <a:lnTo>
                    <a:pt x="2308751" y="36389"/>
                  </a:lnTo>
                  <a:lnTo>
                    <a:pt x="2259829" y="44873"/>
                  </a:lnTo>
                  <a:lnTo>
                    <a:pt x="2211085" y="54233"/>
                  </a:lnTo>
                  <a:lnTo>
                    <a:pt x="2162532" y="64467"/>
                  </a:lnTo>
                  <a:lnTo>
                    <a:pt x="2114179" y="75571"/>
                  </a:lnTo>
                  <a:lnTo>
                    <a:pt x="2066041" y="87543"/>
                  </a:lnTo>
                  <a:lnTo>
                    <a:pt x="2018127" y="100378"/>
                  </a:lnTo>
                  <a:lnTo>
                    <a:pt x="1970451" y="114075"/>
                  </a:lnTo>
                  <a:lnTo>
                    <a:pt x="1923023" y="128629"/>
                  </a:lnTo>
                  <a:lnTo>
                    <a:pt x="1875855" y="144039"/>
                  </a:lnTo>
                  <a:lnTo>
                    <a:pt x="1828960" y="160300"/>
                  </a:lnTo>
                  <a:lnTo>
                    <a:pt x="1782348" y="177409"/>
                  </a:lnTo>
                  <a:lnTo>
                    <a:pt x="1736032" y="195364"/>
                  </a:lnTo>
                  <a:lnTo>
                    <a:pt x="1690024" y="214161"/>
                  </a:lnTo>
                  <a:lnTo>
                    <a:pt x="1644335" y="233797"/>
                  </a:lnTo>
                  <a:lnTo>
                    <a:pt x="1598976" y="254269"/>
                  </a:lnTo>
                  <a:lnTo>
                    <a:pt x="1553961" y="275575"/>
                  </a:lnTo>
                  <a:lnTo>
                    <a:pt x="1509299" y="297709"/>
                  </a:lnTo>
                  <a:lnTo>
                    <a:pt x="1465004" y="320671"/>
                  </a:lnTo>
                  <a:lnTo>
                    <a:pt x="1421087" y="344456"/>
                  </a:lnTo>
                  <a:lnTo>
                    <a:pt x="1377559" y="369062"/>
                  </a:lnTo>
                  <a:lnTo>
                    <a:pt x="1335806" y="393652"/>
                  </a:lnTo>
                  <a:lnTo>
                    <a:pt x="1294644" y="418861"/>
                  </a:lnTo>
                  <a:lnTo>
                    <a:pt x="1254074" y="444677"/>
                  </a:lnTo>
                  <a:lnTo>
                    <a:pt x="1214101" y="471093"/>
                  </a:lnTo>
                  <a:lnTo>
                    <a:pt x="1174725" y="498099"/>
                  </a:lnTo>
                  <a:lnTo>
                    <a:pt x="1135951" y="525686"/>
                  </a:lnTo>
                  <a:lnTo>
                    <a:pt x="1097779" y="553843"/>
                  </a:lnTo>
                  <a:lnTo>
                    <a:pt x="1060213" y="582563"/>
                  </a:lnTo>
                  <a:lnTo>
                    <a:pt x="1023256" y="611835"/>
                  </a:lnTo>
                  <a:lnTo>
                    <a:pt x="986909" y="641650"/>
                  </a:lnTo>
                  <a:lnTo>
                    <a:pt x="951176" y="671999"/>
                  </a:lnTo>
                  <a:lnTo>
                    <a:pt x="916058" y="702872"/>
                  </a:lnTo>
                  <a:lnTo>
                    <a:pt x="881558" y="734261"/>
                  </a:lnTo>
                  <a:lnTo>
                    <a:pt x="847679" y="766156"/>
                  </a:lnTo>
                  <a:lnTo>
                    <a:pt x="814423" y="798547"/>
                  </a:lnTo>
                  <a:lnTo>
                    <a:pt x="781793" y="831426"/>
                  </a:lnTo>
                  <a:lnTo>
                    <a:pt x="749791" y="864782"/>
                  </a:lnTo>
                  <a:lnTo>
                    <a:pt x="718420" y="898607"/>
                  </a:lnTo>
                  <a:lnTo>
                    <a:pt x="687682" y="932891"/>
                  </a:lnTo>
                  <a:lnTo>
                    <a:pt x="657580" y="967626"/>
                  </a:lnTo>
                  <a:lnTo>
                    <a:pt x="628116" y="1002800"/>
                  </a:lnTo>
                  <a:lnTo>
                    <a:pt x="599293" y="1038407"/>
                  </a:lnTo>
                  <a:lnTo>
                    <a:pt x="571112" y="1074435"/>
                  </a:lnTo>
                  <a:lnTo>
                    <a:pt x="543578" y="1110876"/>
                  </a:lnTo>
                  <a:lnTo>
                    <a:pt x="516692" y="1147720"/>
                  </a:lnTo>
                  <a:lnTo>
                    <a:pt x="490456" y="1184958"/>
                  </a:lnTo>
                  <a:lnTo>
                    <a:pt x="464874" y="1222581"/>
                  </a:lnTo>
                  <a:lnTo>
                    <a:pt x="439947" y="1260579"/>
                  </a:lnTo>
                  <a:lnTo>
                    <a:pt x="415678" y="1298943"/>
                  </a:lnTo>
                  <a:lnTo>
                    <a:pt x="392070" y="1337664"/>
                  </a:lnTo>
                  <a:lnTo>
                    <a:pt x="369126" y="1376733"/>
                  </a:lnTo>
                  <a:lnTo>
                    <a:pt x="346847" y="1416139"/>
                  </a:lnTo>
                  <a:lnTo>
                    <a:pt x="325236" y="1455874"/>
                  </a:lnTo>
                  <a:lnTo>
                    <a:pt x="304295" y="1495929"/>
                  </a:lnTo>
                  <a:lnTo>
                    <a:pt x="284028" y="1536293"/>
                  </a:lnTo>
                  <a:lnTo>
                    <a:pt x="264437" y="1576959"/>
                  </a:lnTo>
                  <a:lnTo>
                    <a:pt x="245524" y="1617916"/>
                  </a:lnTo>
                  <a:lnTo>
                    <a:pt x="227291" y="1659154"/>
                  </a:lnTo>
                  <a:lnTo>
                    <a:pt x="209742" y="1700666"/>
                  </a:lnTo>
                  <a:lnTo>
                    <a:pt x="192878" y="1742441"/>
                  </a:lnTo>
                  <a:lnTo>
                    <a:pt x="176703" y="1784471"/>
                  </a:lnTo>
                  <a:lnTo>
                    <a:pt x="161218" y="1826745"/>
                  </a:lnTo>
                  <a:lnTo>
                    <a:pt x="146426" y="1869254"/>
                  </a:lnTo>
                  <a:lnTo>
                    <a:pt x="132330" y="1911990"/>
                  </a:lnTo>
                  <a:lnTo>
                    <a:pt x="118932" y="1954943"/>
                  </a:lnTo>
                  <a:lnTo>
                    <a:pt x="106234" y="1998103"/>
                  </a:lnTo>
                  <a:lnTo>
                    <a:pt x="94240" y="2041461"/>
                  </a:lnTo>
                  <a:lnTo>
                    <a:pt x="82952" y="2085008"/>
                  </a:lnTo>
                  <a:lnTo>
                    <a:pt x="72371" y="2128735"/>
                  </a:lnTo>
                  <a:lnTo>
                    <a:pt x="62502" y="2172632"/>
                  </a:lnTo>
                  <a:lnTo>
                    <a:pt x="53345" y="2216689"/>
                  </a:lnTo>
                  <a:lnTo>
                    <a:pt x="44904" y="2260899"/>
                  </a:lnTo>
                  <a:lnTo>
                    <a:pt x="37181" y="2305250"/>
                  </a:lnTo>
                  <a:lnTo>
                    <a:pt x="30179" y="2349735"/>
                  </a:lnTo>
                  <a:lnTo>
                    <a:pt x="23900" y="2394343"/>
                  </a:lnTo>
                  <a:lnTo>
                    <a:pt x="18346" y="2439065"/>
                  </a:lnTo>
                  <a:lnTo>
                    <a:pt x="13521" y="2483893"/>
                  </a:lnTo>
                  <a:lnTo>
                    <a:pt x="9426" y="2528816"/>
                  </a:lnTo>
                  <a:lnTo>
                    <a:pt x="6065" y="2573825"/>
                  </a:lnTo>
                  <a:lnTo>
                    <a:pt x="3439" y="2618911"/>
                  </a:lnTo>
                  <a:lnTo>
                    <a:pt x="1551" y="2664065"/>
                  </a:lnTo>
                  <a:lnTo>
                    <a:pt x="404" y="2709277"/>
                  </a:lnTo>
                  <a:lnTo>
                    <a:pt x="0" y="2754538"/>
                  </a:lnTo>
                  <a:lnTo>
                    <a:pt x="341" y="2799839"/>
                  </a:lnTo>
                  <a:lnTo>
                    <a:pt x="1431" y="2845170"/>
                  </a:lnTo>
                  <a:lnTo>
                    <a:pt x="3271" y="2890522"/>
                  </a:lnTo>
                  <a:lnTo>
                    <a:pt x="5864" y="2935886"/>
                  </a:lnTo>
                  <a:lnTo>
                    <a:pt x="9213" y="2981252"/>
                  </a:lnTo>
                  <a:lnTo>
                    <a:pt x="13320" y="3026611"/>
                  </a:lnTo>
                  <a:lnTo>
                    <a:pt x="18188" y="3071954"/>
                  </a:lnTo>
                  <a:lnTo>
                    <a:pt x="23819" y="3117271"/>
                  </a:lnTo>
                  <a:lnTo>
                    <a:pt x="30215" y="3162554"/>
                  </a:lnTo>
                  <a:lnTo>
                    <a:pt x="37379" y="3207792"/>
                  </a:lnTo>
                  <a:lnTo>
                    <a:pt x="45314" y="3252976"/>
                  </a:lnTo>
                  <a:lnTo>
                    <a:pt x="54023" y="3298098"/>
                  </a:lnTo>
                  <a:lnTo>
                    <a:pt x="63506" y="3343148"/>
                  </a:lnTo>
                  <a:lnTo>
                    <a:pt x="73768" y="3388115"/>
                  </a:lnTo>
                  <a:lnTo>
                    <a:pt x="84810" y="3432992"/>
                  </a:lnTo>
                  <a:lnTo>
                    <a:pt x="96636" y="3477769"/>
                  </a:lnTo>
                  <a:lnTo>
                    <a:pt x="109247" y="3522436"/>
                  </a:lnTo>
                  <a:lnTo>
                    <a:pt x="122646" y="3566985"/>
                  </a:lnTo>
                  <a:lnTo>
                    <a:pt x="136836" y="3611405"/>
                  </a:lnTo>
                  <a:lnTo>
                    <a:pt x="151819" y="3655688"/>
                  </a:lnTo>
                  <a:lnTo>
                    <a:pt x="167597" y="3699824"/>
                  </a:lnTo>
                  <a:lnTo>
                    <a:pt x="184174" y="3743803"/>
                  </a:lnTo>
                  <a:lnTo>
                    <a:pt x="201551" y="3787618"/>
                  </a:lnTo>
                  <a:lnTo>
                    <a:pt x="219731" y="3831257"/>
                  </a:lnTo>
                  <a:lnTo>
                    <a:pt x="238716" y="3874712"/>
                  </a:lnTo>
                  <a:lnTo>
                    <a:pt x="258510" y="3917974"/>
                  </a:lnTo>
                  <a:lnTo>
                    <a:pt x="279114" y="3961033"/>
                  </a:lnTo>
                  <a:lnTo>
                    <a:pt x="300532" y="4003880"/>
                  </a:lnTo>
                  <a:lnTo>
                    <a:pt x="322765" y="4046506"/>
                  </a:lnTo>
                  <a:lnTo>
                    <a:pt x="345816" y="4088901"/>
                  </a:lnTo>
                  <a:lnTo>
                    <a:pt x="369687" y="4131056"/>
                  </a:lnTo>
                  <a:lnTo>
                    <a:pt x="2755128" y="2753868"/>
                  </a:lnTo>
                  <a:lnTo>
                    <a:pt x="2755128" y="0"/>
                  </a:lnTo>
                  <a:close/>
                </a:path>
              </a:pathLst>
            </a:custGeom>
            <a:solidFill>
              <a:srgbClr val="6FAC46"/>
            </a:solidFill>
          </p:spPr>
          <p:txBody>
            <a:bodyPr wrap="square" lIns="0" tIns="0" rIns="0" bIns="0" rtlCol="0"/>
            <a:lstStyle/>
            <a:p>
              <a:endParaRPr/>
            </a:p>
          </p:txBody>
        </p:sp>
        <p:sp>
          <p:nvSpPr>
            <p:cNvPr id="16" name="object 16"/>
            <p:cNvSpPr/>
            <p:nvPr/>
          </p:nvSpPr>
          <p:spPr>
            <a:xfrm>
              <a:off x="1665233" y="2621279"/>
              <a:ext cx="2755265" cy="4131310"/>
            </a:xfrm>
            <a:custGeom>
              <a:avLst/>
              <a:gdLst/>
              <a:ahLst/>
              <a:cxnLst/>
              <a:rect l="l" t="t" r="r" b="b"/>
              <a:pathLst>
                <a:path w="2755265" h="4131309">
                  <a:moveTo>
                    <a:pt x="369687" y="4131056"/>
                  </a:moveTo>
                  <a:lnTo>
                    <a:pt x="345816" y="4088901"/>
                  </a:lnTo>
                  <a:lnTo>
                    <a:pt x="322765" y="4046506"/>
                  </a:lnTo>
                  <a:lnTo>
                    <a:pt x="300532" y="4003880"/>
                  </a:lnTo>
                  <a:lnTo>
                    <a:pt x="279114" y="3961033"/>
                  </a:lnTo>
                  <a:lnTo>
                    <a:pt x="258510" y="3917974"/>
                  </a:lnTo>
                  <a:lnTo>
                    <a:pt x="238716" y="3874712"/>
                  </a:lnTo>
                  <a:lnTo>
                    <a:pt x="219731" y="3831257"/>
                  </a:lnTo>
                  <a:lnTo>
                    <a:pt x="201551" y="3787618"/>
                  </a:lnTo>
                  <a:lnTo>
                    <a:pt x="184174" y="3743803"/>
                  </a:lnTo>
                  <a:lnTo>
                    <a:pt x="167597" y="3699824"/>
                  </a:lnTo>
                  <a:lnTo>
                    <a:pt x="151819" y="3655688"/>
                  </a:lnTo>
                  <a:lnTo>
                    <a:pt x="136836" y="3611405"/>
                  </a:lnTo>
                  <a:lnTo>
                    <a:pt x="122646" y="3566985"/>
                  </a:lnTo>
                  <a:lnTo>
                    <a:pt x="109247" y="3522436"/>
                  </a:lnTo>
                  <a:lnTo>
                    <a:pt x="96636" y="3477769"/>
                  </a:lnTo>
                  <a:lnTo>
                    <a:pt x="84810" y="3432992"/>
                  </a:lnTo>
                  <a:lnTo>
                    <a:pt x="73768" y="3388115"/>
                  </a:lnTo>
                  <a:lnTo>
                    <a:pt x="63506" y="3343148"/>
                  </a:lnTo>
                  <a:lnTo>
                    <a:pt x="54023" y="3298098"/>
                  </a:lnTo>
                  <a:lnTo>
                    <a:pt x="45314" y="3252976"/>
                  </a:lnTo>
                  <a:lnTo>
                    <a:pt x="37379" y="3207792"/>
                  </a:lnTo>
                  <a:lnTo>
                    <a:pt x="30215" y="3162554"/>
                  </a:lnTo>
                  <a:lnTo>
                    <a:pt x="23819" y="3117271"/>
                  </a:lnTo>
                  <a:lnTo>
                    <a:pt x="18188" y="3071954"/>
                  </a:lnTo>
                  <a:lnTo>
                    <a:pt x="13320" y="3026611"/>
                  </a:lnTo>
                  <a:lnTo>
                    <a:pt x="9213" y="2981252"/>
                  </a:lnTo>
                  <a:lnTo>
                    <a:pt x="5864" y="2935886"/>
                  </a:lnTo>
                  <a:lnTo>
                    <a:pt x="3271" y="2890522"/>
                  </a:lnTo>
                  <a:lnTo>
                    <a:pt x="1431" y="2845170"/>
                  </a:lnTo>
                  <a:lnTo>
                    <a:pt x="341" y="2799839"/>
                  </a:lnTo>
                  <a:lnTo>
                    <a:pt x="0" y="2754538"/>
                  </a:lnTo>
                  <a:lnTo>
                    <a:pt x="404" y="2709277"/>
                  </a:lnTo>
                  <a:lnTo>
                    <a:pt x="1551" y="2664065"/>
                  </a:lnTo>
                  <a:lnTo>
                    <a:pt x="3439" y="2618911"/>
                  </a:lnTo>
                  <a:lnTo>
                    <a:pt x="6065" y="2573825"/>
                  </a:lnTo>
                  <a:lnTo>
                    <a:pt x="9426" y="2528816"/>
                  </a:lnTo>
                  <a:lnTo>
                    <a:pt x="13521" y="2483893"/>
                  </a:lnTo>
                  <a:lnTo>
                    <a:pt x="18346" y="2439065"/>
                  </a:lnTo>
                  <a:lnTo>
                    <a:pt x="23900" y="2394343"/>
                  </a:lnTo>
                  <a:lnTo>
                    <a:pt x="30179" y="2349735"/>
                  </a:lnTo>
                  <a:lnTo>
                    <a:pt x="37181" y="2305250"/>
                  </a:lnTo>
                  <a:lnTo>
                    <a:pt x="44904" y="2260899"/>
                  </a:lnTo>
                  <a:lnTo>
                    <a:pt x="53345" y="2216689"/>
                  </a:lnTo>
                  <a:lnTo>
                    <a:pt x="62502" y="2172632"/>
                  </a:lnTo>
                  <a:lnTo>
                    <a:pt x="72371" y="2128735"/>
                  </a:lnTo>
                  <a:lnTo>
                    <a:pt x="82952" y="2085008"/>
                  </a:lnTo>
                  <a:lnTo>
                    <a:pt x="94240" y="2041461"/>
                  </a:lnTo>
                  <a:lnTo>
                    <a:pt x="106234" y="1998103"/>
                  </a:lnTo>
                  <a:lnTo>
                    <a:pt x="118932" y="1954943"/>
                  </a:lnTo>
                  <a:lnTo>
                    <a:pt x="132330" y="1911990"/>
                  </a:lnTo>
                  <a:lnTo>
                    <a:pt x="146426" y="1869254"/>
                  </a:lnTo>
                  <a:lnTo>
                    <a:pt x="161218" y="1826745"/>
                  </a:lnTo>
                  <a:lnTo>
                    <a:pt x="176703" y="1784471"/>
                  </a:lnTo>
                  <a:lnTo>
                    <a:pt x="192878" y="1742441"/>
                  </a:lnTo>
                  <a:lnTo>
                    <a:pt x="209742" y="1700666"/>
                  </a:lnTo>
                  <a:lnTo>
                    <a:pt x="227291" y="1659154"/>
                  </a:lnTo>
                  <a:lnTo>
                    <a:pt x="245524" y="1617916"/>
                  </a:lnTo>
                  <a:lnTo>
                    <a:pt x="264437" y="1576959"/>
                  </a:lnTo>
                  <a:lnTo>
                    <a:pt x="284028" y="1536293"/>
                  </a:lnTo>
                  <a:lnTo>
                    <a:pt x="304295" y="1495929"/>
                  </a:lnTo>
                  <a:lnTo>
                    <a:pt x="325236" y="1455874"/>
                  </a:lnTo>
                  <a:lnTo>
                    <a:pt x="346847" y="1416139"/>
                  </a:lnTo>
                  <a:lnTo>
                    <a:pt x="369126" y="1376733"/>
                  </a:lnTo>
                  <a:lnTo>
                    <a:pt x="392070" y="1337664"/>
                  </a:lnTo>
                  <a:lnTo>
                    <a:pt x="415678" y="1298943"/>
                  </a:lnTo>
                  <a:lnTo>
                    <a:pt x="439947" y="1260579"/>
                  </a:lnTo>
                  <a:lnTo>
                    <a:pt x="464874" y="1222581"/>
                  </a:lnTo>
                  <a:lnTo>
                    <a:pt x="490456" y="1184958"/>
                  </a:lnTo>
                  <a:lnTo>
                    <a:pt x="516692" y="1147720"/>
                  </a:lnTo>
                  <a:lnTo>
                    <a:pt x="543578" y="1110876"/>
                  </a:lnTo>
                  <a:lnTo>
                    <a:pt x="571112" y="1074435"/>
                  </a:lnTo>
                  <a:lnTo>
                    <a:pt x="599293" y="1038407"/>
                  </a:lnTo>
                  <a:lnTo>
                    <a:pt x="628116" y="1002800"/>
                  </a:lnTo>
                  <a:lnTo>
                    <a:pt x="657580" y="967626"/>
                  </a:lnTo>
                  <a:lnTo>
                    <a:pt x="687682" y="932891"/>
                  </a:lnTo>
                  <a:lnTo>
                    <a:pt x="718420" y="898607"/>
                  </a:lnTo>
                  <a:lnTo>
                    <a:pt x="749791" y="864782"/>
                  </a:lnTo>
                  <a:lnTo>
                    <a:pt x="781793" y="831426"/>
                  </a:lnTo>
                  <a:lnTo>
                    <a:pt x="814423" y="798547"/>
                  </a:lnTo>
                  <a:lnTo>
                    <a:pt x="847679" y="766156"/>
                  </a:lnTo>
                  <a:lnTo>
                    <a:pt x="881558" y="734261"/>
                  </a:lnTo>
                  <a:lnTo>
                    <a:pt x="916058" y="702872"/>
                  </a:lnTo>
                  <a:lnTo>
                    <a:pt x="951176" y="671999"/>
                  </a:lnTo>
                  <a:lnTo>
                    <a:pt x="986909" y="641650"/>
                  </a:lnTo>
                  <a:lnTo>
                    <a:pt x="1023256" y="611835"/>
                  </a:lnTo>
                  <a:lnTo>
                    <a:pt x="1060213" y="582563"/>
                  </a:lnTo>
                  <a:lnTo>
                    <a:pt x="1097779" y="553843"/>
                  </a:lnTo>
                  <a:lnTo>
                    <a:pt x="1135951" y="525686"/>
                  </a:lnTo>
                  <a:lnTo>
                    <a:pt x="1174725" y="498099"/>
                  </a:lnTo>
                  <a:lnTo>
                    <a:pt x="1214101" y="471093"/>
                  </a:lnTo>
                  <a:lnTo>
                    <a:pt x="1254074" y="444677"/>
                  </a:lnTo>
                  <a:lnTo>
                    <a:pt x="1294644" y="418861"/>
                  </a:lnTo>
                  <a:lnTo>
                    <a:pt x="1335806" y="393652"/>
                  </a:lnTo>
                  <a:lnTo>
                    <a:pt x="1377559" y="369062"/>
                  </a:lnTo>
                  <a:lnTo>
                    <a:pt x="1421087" y="344456"/>
                  </a:lnTo>
                  <a:lnTo>
                    <a:pt x="1465004" y="320671"/>
                  </a:lnTo>
                  <a:lnTo>
                    <a:pt x="1509299" y="297709"/>
                  </a:lnTo>
                  <a:lnTo>
                    <a:pt x="1553961" y="275575"/>
                  </a:lnTo>
                  <a:lnTo>
                    <a:pt x="1598976" y="254269"/>
                  </a:lnTo>
                  <a:lnTo>
                    <a:pt x="1644335" y="233797"/>
                  </a:lnTo>
                  <a:lnTo>
                    <a:pt x="1690024" y="214161"/>
                  </a:lnTo>
                  <a:lnTo>
                    <a:pt x="1736032" y="195364"/>
                  </a:lnTo>
                  <a:lnTo>
                    <a:pt x="1782348" y="177409"/>
                  </a:lnTo>
                  <a:lnTo>
                    <a:pt x="1828960" y="160300"/>
                  </a:lnTo>
                  <a:lnTo>
                    <a:pt x="1875855" y="144039"/>
                  </a:lnTo>
                  <a:lnTo>
                    <a:pt x="1923023" y="128629"/>
                  </a:lnTo>
                  <a:lnTo>
                    <a:pt x="1970451" y="114075"/>
                  </a:lnTo>
                  <a:lnTo>
                    <a:pt x="2018127" y="100378"/>
                  </a:lnTo>
                  <a:lnTo>
                    <a:pt x="2066041" y="87543"/>
                  </a:lnTo>
                  <a:lnTo>
                    <a:pt x="2114179" y="75571"/>
                  </a:lnTo>
                  <a:lnTo>
                    <a:pt x="2162532" y="64467"/>
                  </a:lnTo>
                  <a:lnTo>
                    <a:pt x="2211085" y="54233"/>
                  </a:lnTo>
                  <a:lnTo>
                    <a:pt x="2259829" y="44873"/>
                  </a:lnTo>
                  <a:lnTo>
                    <a:pt x="2308751" y="36389"/>
                  </a:lnTo>
                  <a:lnTo>
                    <a:pt x="2357839" y="28785"/>
                  </a:lnTo>
                  <a:lnTo>
                    <a:pt x="2407083" y="22064"/>
                  </a:lnTo>
                  <a:lnTo>
                    <a:pt x="2456469" y="16229"/>
                  </a:lnTo>
                  <a:lnTo>
                    <a:pt x="2505986" y="11283"/>
                  </a:lnTo>
                  <a:lnTo>
                    <a:pt x="2555622" y="7229"/>
                  </a:lnTo>
                  <a:lnTo>
                    <a:pt x="2605367" y="4071"/>
                  </a:lnTo>
                  <a:lnTo>
                    <a:pt x="2655207" y="1811"/>
                  </a:lnTo>
                  <a:lnTo>
                    <a:pt x="2705131" y="453"/>
                  </a:lnTo>
                  <a:lnTo>
                    <a:pt x="2755128" y="0"/>
                  </a:lnTo>
                  <a:lnTo>
                    <a:pt x="2755128" y="2753868"/>
                  </a:lnTo>
                  <a:lnTo>
                    <a:pt x="369687" y="4131056"/>
                  </a:lnTo>
                  <a:close/>
                </a:path>
              </a:pathLst>
            </a:custGeom>
            <a:ln w="12700">
              <a:solidFill>
                <a:srgbClr val="FFFFFF"/>
              </a:solidFill>
            </a:ln>
          </p:spPr>
          <p:txBody>
            <a:bodyPr wrap="square" lIns="0" tIns="0" rIns="0" bIns="0" rtlCol="0"/>
            <a:lstStyle/>
            <a:p>
              <a:endParaRPr/>
            </a:p>
          </p:txBody>
        </p:sp>
      </p:grpSp>
      <p:sp>
        <p:nvSpPr>
          <p:cNvPr id="17" name="object 17"/>
          <p:cNvSpPr txBox="1"/>
          <p:nvPr/>
        </p:nvSpPr>
        <p:spPr>
          <a:xfrm>
            <a:off x="2352548" y="3672357"/>
            <a:ext cx="1870710" cy="1692910"/>
          </a:xfrm>
          <a:prstGeom prst="rect">
            <a:avLst/>
          </a:prstGeom>
        </p:spPr>
        <p:txBody>
          <a:bodyPr vert="horz" wrap="square" lIns="0" tIns="116205" rIns="0" bIns="0" rtlCol="0">
            <a:spAutoFit/>
          </a:bodyPr>
          <a:lstStyle/>
          <a:p>
            <a:pPr algn="ctr">
              <a:lnSpc>
                <a:spcPct val="100000"/>
              </a:lnSpc>
              <a:spcBef>
                <a:spcPts val="915"/>
              </a:spcBef>
            </a:pPr>
            <a:r>
              <a:rPr sz="2500" spc="-5" dirty="0">
                <a:solidFill>
                  <a:srgbClr val="FFFFFF"/>
                </a:solidFill>
                <a:latin typeface="Calibri"/>
                <a:cs typeface="Calibri"/>
              </a:rPr>
              <a:t>3.</a:t>
            </a:r>
            <a:endParaRPr sz="2500" dirty="0">
              <a:latin typeface="Calibri"/>
              <a:cs typeface="Calibri"/>
            </a:endParaRPr>
          </a:p>
          <a:p>
            <a:pPr marL="12700" marR="5080" indent="-3175" algn="ctr">
              <a:lnSpc>
                <a:spcPts val="2750"/>
              </a:lnSpc>
              <a:spcBef>
                <a:spcPts val="1115"/>
              </a:spcBef>
            </a:pPr>
            <a:r>
              <a:rPr sz="2500" spc="-10" dirty="0">
                <a:solidFill>
                  <a:srgbClr val="FFFFFF"/>
                </a:solidFill>
                <a:latin typeface="Calibri"/>
                <a:cs typeface="Calibri"/>
              </a:rPr>
              <a:t>Funciones </a:t>
            </a:r>
            <a:r>
              <a:rPr sz="2500" spc="-5" dirty="0">
                <a:solidFill>
                  <a:srgbClr val="FFFFFF"/>
                </a:solidFill>
                <a:latin typeface="Calibri"/>
                <a:cs typeface="Calibri"/>
              </a:rPr>
              <a:t>y </a:t>
            </a:r>
            <a:r>
              <a:rPr sz="2500" dirty="0">
                <a:solidFill>
                  <a:srgbClr val="FFFFFF"/>
                </a:solidFill>
                <a:latin typeface="Calibri"/>
                <a:cs typeface="Calibri"/>
              </a:rPr>
              <a:t> </a:t>
            </a:r>
            <a:r>
              <a:rPr sz="2500" spc="-5" dirty="0">
                <a:solidFill>
                  <a:srgbClr val="FFFFFF"/>
                </a:solidFill>
                <a:latin typeface="Calibri"/>
                <a:cs typeface="Calibri"/>
              </a:rPr>
              <a:t>actividades</a:t>
            </a:r>
            <a:r>
              <a:rPr sz="2500" spc="-50" dirty="0">
                <a:solidFill>
                  <a:srgbClr val="FFFFFF"/>
                </a:solidFill>
                <a:latin typeface="Calibri"/>
                <a:cs typeface="Calibri"/>
              </a:rPr>
              <a:t> </a:t>
            </a:r>
            <a:r>
              <a:rPr sz="2500" spc="-10" dirty="0">
                <a:solidFill>
                  <a:srgbClr val="FFFFFF"/>
                </a:solidFill>
                <a:latin typeface="Calibri"/>
                <a:cs typeface="Calibri"/>
              </a:rPr>
              <a:t>de </a:t>
            </a:r>
            <a:r>
              <a:rPr sz="2500" spc="-555" dirty="0">
                <a:solidFill>
                  <a:srgbClr val="FFFFFF"/>
                </a:solidFill>
                <a:latin typeface="Calibri"/>
                <a:cs typeface="Calibri"/>
              </a:rPr>
              <a:t> </a:t>
            </a:r>
            <a:r>
              <a:rPr sz="2500" spc="-5" dirty="0">
                <a:solidFill>
                  <a:srgbClr val="FFFFFF"/>
                </a:solidFill>
                <a:latin typeface="Calibri"/>
                <a:cs typeface="Calibri"/>
              </a:rPr>
              <a:t>la</a:t>
            </a:r>
            <a:r>
              <a:rPr sz="2500" spc="-25" dirty="0">
                <a:solidFill>
                  <a:srgbClr val="FFFFFF"/>
                </a:solidFill>
                <a:latin typeface="Calibri"/>
                <a:cs typeface="Calibri"/>
              </a:rPr>
              <a:t> </a:t>
            </a:r>
            <a:r>
              <a:rPr sz="2500" spc="-5" dirty="0">
                <a:solidFill>
                  <a:srgbClr val="FFFFFF"/>
                </a:solidFill>
                <a:latin typeface="Calibri"/>
                <a:cs typeface="Calibri"/>
              </a:rPr>
              <a:t>supervisión</a:t>
            </a:r>
            <a:endParaRPr sz="2500" dirty="0">
              <a:latin typeface="Calibri"/>
              <a:cs typeface="Calibri"/>
            </a:endParaRPr>
          </a:p>
        </p:txBody>
      </p:sp>
      <p:grpSp>
        <p:nvGrpSpPr>
          <p:cNvPr id="18" name="object 18"/>
          <p:cNvGrpSpPr/>
          <p:nvPr/>
        </p:nvGrpSpPr>
        <p:grpSpPr>
          <a:xfrm>
            <a:off x="1533742" y="2292223"/>
            <a:ext cx="9801860" cy="6871970"/>
            <a:chOff x="1533742" y="2292223"/>
            <a:chExt cx="9801860" cy="6871970"/>
          </a:xfrm>
        </p:grpSpPr>
        <p:sp>
          <p:nvSpPr>
            <p:cNvPr id="19" name="object 19"/>
            <p:cNvSpPr/>
            <p:nvPr/>
          </p:nvSpPr>
          <p:spPr>
            <a:xfrm>
              <a:off x="5449061" y="9049512"/>
              <a:ext cx="5867400" cy="114300"/>
            </a:xfrm>
            <a:custGeom>
              <a:avLst/>
              <a:gdLst/>
              <a:ahLst/>
              <a:cxnLst/>
              <a:rect l="l" t="t" r="r" b="b"/>
              <a:pathLst>
                <a:path w="5867400" h="114300">
                  <a:moveTo>
                    <a:pt x="114300" y="0"/>
                  </a:moveTo>
                  <a:lnTo>
                    <a:pt x="0" y="57150"/>
                  </a:lnTo>
                  <a:lnTo>
                    <a:pt x="114300" y="114300"/>
                  </a:lnTo>
                  <a:lnTo>
                    <a:pt x="114300" y="76200"/>
                  </a:lnTo>
                  <a:lnTo>
                    <a:pt x="95250" y="76200"/>
                  </a:lnTo>
                  <a:lnTo>
                    <a:pt x="95250" y="38100"/>
                  </a:lnTo>
                  <a:lnTo>
                    <a:pt x="114300" y="38100"/>
                  </a:lnTo>
                  <a:lnTo>
                    <a:pt x="114300" y="0"/>
                  </a:lnTo>
                  <a:close/>
                </a:path>
                <a:path w="5867400" h="114300">
                  <a:moveTo>
                    <a:pt x="114300" y="38100"/>
                  </a:moveTo>
                  <a:lnTo>
                    <a:pt x="95250" y="38100"/>
                  </a:lnTo>
                  <a:lnTo>
                    <a:pt x="95250" y="76200"/>
                  </a:lnTo>
                  <a:lnTo>
                    <a:pt x="114300" y="76200"/>
                  </a:lnTo>
                  <a:lnTo>
                    <a:pt x="114300" y="38100"/>
                  </a:lnTo>
                  <a:close/>
                </a:path>
                <a:path w="5867400" h="114300">
                  <a:moveTo>
                    <a:pt x="5867399" y="38100"/>
                  </a:moveTo>
                  <a:lnTo>
                    <a:pt x="114300" y="38100"/>
                  </a:lnTo>
                  <a:lnTo>
                    <a:pt x="114300" y="76200"/>
                  </a:lnTo>
                  <a:lnTo>
                    <a:pt x="5867399" y="76200"/>
                  </a:lnTo>
                  <a:lnTo>
                    <a:pt x="5867399" y="38100"/>
                  </a:lnTo>
                  <a:close/>
                </a:path>
              </a:pathLst>
            </a:custGeom>
            <a:solidFill>
              <a:srgbClr val="6FAC46"/>
            </a:solidFill>
          </p:spPr>
          <p:txBody>
            <a:bodyPr wrap="square" lIns="0" tIns="0" rIns="0" bIns="0" rtlCol="0"/>
            <a:lstStyle/>
            <a:p>
              <a:endParaRPr/>
            </a:p>
          </p:txBody>
        </p:sp>
        <p:sp>
          <p:nvSpPr>
            <p:cNvPr id="20" name="object 20"/>
            <p:cNvSpPr/>
            <p:nvPr/>
          </p:nvSpPr>
          <p:spPr>
            <a:xfrm>
              <a:off x="11316462" y="8090154"/>
              <a:ext cx="0" cy="1017269"/>
            </a:xfrm>
            <a:custGeom>
              <a:avLst/>
              <a:gdLst/>
              <a:ahLst/>
              <a:cxnLst/>
              <a:rect l="l" t="t" r="r" b="b"/>
              <a:pathLst>
                <a:path h="1017270">
                  <a:moveTo>
                    <a:pt x="0" y="1017193"/>
                  </a:moveTo>
                  <a:lnTo>
                    <a:pt x="0" y="0"/>
                  </a:lnTo>
                </a:path>
              </a:pathLst>
            </a:custGeom>
            <a:ln w="38100">
              <a:solidFill>
                <a:srgbClr val="6FAC46"/>
              </a:solidFill>
            </a:ln>
          </p:spPr>
          <p:txBody>
            <a:bodyPr wrap="square" lIns="0" tIns="0" rIns="0" bIns="0" rtlCol="0"/>
            <a:lstStyle/>
            <a:p>
              <a:endParaRPr/>
            </a:p>
          </p:txBody>
        </p:sp>
        <p:sp>
          <p:nvSpPr>
            <p:cNvPr id="21" name="object 21"/>
            <p:cNvSpPr/>
            <p:nvPr/>
          </p:nvSpPr>
          <p:spPr>
            <a:xfrm>
              <a:off x="1533740" y="2292222"/>
              <a:ext cx="6000115" cy="6165850"/>
            </a:xfrm>
            <a:custGeom>
              <a:avLst/>
              <a:gdLst/>
              <a:ahLst/>
              <a:cxnLst/>
              <a:rect l="l" t="t" r="r" b="b"/>
              <a:pathLst>
                <a:path w="6000115" h="6165850">
                  <a:moveTo>
                    <a:pt x="2886367" y="354838"/>
                  </a:moveTo>
                  <a:lnTo>
                    <a:pt x="2626906" y="0"/>
                  </a:lnTo>
                  <a:lnTo>
                    <a:pt x="2626779" y="209169"/>
                  </a:lnTo>
                  <a:lnTo>
                    <a:pt x="2576792" y="214122"/>
                  </a:lnTo>
                  <a:lnTo>
                    <a:pt x="2526944" y="219925"/>
                  </a:lnTo>
                  <a:lnTo>
                    <a:pt x="2477249" y="226593"/>
                  </a:lnTo>
                  <a:lnTo>
                    <a:pt x="2427706" y="234124"/>
                  </a:lnTo>
                  <a:lnTo>
                    <a:pt x="2378341" y="242493"/>
                  </a:lnTo>
                  <a:lnTo>
                    <a:pt x="2329154" y="251726"/>
                  </a:lnTo>
                  <a:lnTo>
                    <a:pt x="2280158" y="261797"/>
                  </a:lnTo>
                  <a:lnTo>
                    <a:pt x="2231364" y="272719"/>
                  </a:lnTo>
                  <a:lnTo>
                    <a:pt x="2182774" y="284467"/>
                  </a:lnTo>
                  <a:lnTo>
                    <a:pt x="2134412" y="297065"/>
                  </a:lnTo>
                  <a:lnTo>
                    <a:pt x="2086292" y="310489"/>
                  </a:lnTo>
                  <a:lnTo>
                    <a:pt x="2038413" y="324751"/>
                  </a:lnTo>
                  <a:lnTo>
                    <a:pt x="1990788" y="339839"/>
                  </a:lnTo>
                  <a:lnTo>
                    <a:pt x="1943430" y="355739"/>
                  </a:lnTo>
                  <a:lnTo>
                    <a:pt x="1896351" y="372465"/>
                  </a:lnTo>
                  <a:lnTo>
                    <a:pt x="1849551" y="390017"/>
                  </a:lnTo>
                  <a:lnTo>
                    <a:pt x="1803057" y="408368"/>
                  </a:lnTo>
                  <a:lnTo>
                    <a:pt x="1756879" y="427532"/>
                  </a:lnTo>
                  <a:lnTo>
                    <a:pt x="1711007" y="447509"/>
                  </a:lnTo>
                  <a:lnTo>
                    <a:pt x="1665478" y="468274"/>
                  </a:lnTo>
                  <a:lnTo>
                    <a:pt x="1620278" y="489851"/>
                  </a:lnTo>
                  <a:lnTo>
                    <a:pt x="1575435" y="512229"/>
                  </a:lnTo>
                  <a:lnTo>
                    <a:pt x="1530959" y="535393"/>
                  </a:lnTo>
                  <a:lnTo>
                    <a:pt x="1486852" y="559346"/>
                  </a:lnTo>
                  <a:lnTo>
                    <a:pt x="1443139" y="584073"/>
                  </a:lnTo>
                  <a:lnTo>
                    <a:pt x="1401584" y="608520"/>
                  </a:lnTo>
                  <a:lnTo>
                    <a:pt x="1360601" y="633539"/>
                  </a:lnTo>
                  <a:lnTo>
                    <a:pt x="1320177" y="659142"/>
                  </a:lnTo>
                  <a:lnTo>
                    <a:pt x="1280312" y="685317"/>
                  </a:lnTo>
                  <a:lnTo>
                    <a:pt x="1241018" y="712038"/>
                  </a:lnTo>
                  <a:lnTo>
                    <a:pt x="1202283" y="739317"/>
                  </a:lnTo>
                  <a:lnTo>
                    <a:pt x="1164120" y="767130"/>
                  </a:lnTo>
                  <a:lnTo>
                    <a:pt x="1126528" y="795489"/>
                  </a:lnTo>
                  <a:lnTo>
                    <a:pt x="1089507" y="824369"/>
                  </a:lnTo>
                  <a:lnTo>
                    <a:pt x="1053058" y="853770"/>
                  </a:lnTo>
                  <a:lnTo>
                    <a:pt x="1017193" y="883666"/>
                  </a:lnTo>
                  <a:lnTo>
                    <a:pt x="981913" y="914082"/>
                  </a:lnTo>
                  <a:lnTo>
                    <a:pt x="947204" y="944968"/>
                  </a:lnTo>
                  <a:lnTo>
                    <a:pt x="913091" y="976350"/>
                  </a:lnTo>
                  <a:lnTo>
                    <a:pt x="879551" y="1008214"/>
                  </a:lnTo>
                  <a:lnTo>
                    <a:pt x="846620" y="1040536"/>
                  </a:lnTo>
                  <a:lnTo>
                    <a:pt x="814260" y="1073315"/>
                  </a:lnTo>
                  <a:lnTo>
                    <a:pt x="782497" y="1106551"/>
                  </a:lnTo>
                  <a:lnTo>
                    <a:pt x="751344" y="1140231"/>
                  </a:lnTo>
                  <a:lnTo>
                    <a:pt x="720775" y="1174343"/>
                  </a:lnTo>
                  <a:lnTo>
                    <a:pt x="690816" y="1208874"/>
                  </a:lnTo>
                  <a:lnTo>
                    <a:pt x="661454" y="1243825"/>
                  </a:lnTo>
                  <a:lnTo>
                    <a:pt x="632688" y="1279182"/>
                  </a:lnTo>
                  <a:lnTo>
                    <a:pt x="604545" y="1314945"/>
                  </a:lnTo>
                  <a:lnTo>
                    <a:pt x="576999" y="1351089"/>
                  </a:lnTo>
                  <a:lnTo>
                    <a:pt x="550075" y="1387627"/>
                  </a:lnTo>
                  <a:lnTo>
                    <a:pt x="523760" y="1424546"/>
                  </a:lnTo>
                  <a:lnTo>
                    <a:pt x="498055" y="1461820"/>
                  </a:lnTo>
                  <a:lnTo>
                    <a:pt x="472973" y="1499450"/>
                  </a:lnTo>
                  <a:lnTo>
                    <a:pt x="448513" y="1537436"/>
                  </a:lnTo>
                  <a:lnTo>
                    <a:pt x="424675" y="1575765"/>
                  </a:lnTo>
                  <a:lnTo>
                    <a:pt x="401459" y="1614424"/>
                  </a:lnTo>
                  <a:lnTo>
                    <a:pt x="378879" y="1653413"/>
                  </a:lnTo>
                  <a:lnTo>
                    <a:pt x="356920" y="1692706"/>
                  </a:lnTo>
                  <a:lnTo>
                    <a:pt x="335597" y="1732318"/>
                  </a:lnTo>
                  <a:lnTo>
                    <a:pt x="314896" y="1772234"/>
                  </a:lnTo>
                  <a:lnTo>
                    <a:pt x="294843" y="1812429"/>
                  </a:lnTo>
                  <a:lnTo>
                    <a:pt x="275424" y="1852917"/>
                  </a:lnTo>
                  <a:lnTo>
                    <a:pt x="256654" y="1893671"/>
                  </a:lnTo>
                  <a:lnTo>
                    <a:pt x="238518" y="1934705"/>
                  </a:lnTo>
                  <a:lnTo>
                    <a:pt x="221030" y="1975980"/>
                  </a:lnTo>
                  <a:lnTo>
                    <a:pt x="204190" y="2017509"/>
                  </a:lnTo>
                  <a:lnTo>
                    <a:pt x="187998" y="2059292"/>
                  </a:lnTo>
                  <a:lnTo>
                    <a:pt x="172453" y="2101291"/>
                  </a:lnTo>
                  <a:lnTo>
                    <a:pt x="157568" y="2143531"/>
                  </a:lnTo>
                  <a:lnTo>
                    <a:pt x="143332" y="2185974"/>
                  </a:lnTo>
                  <a:lnTo>
                    <a:pt x="129768" y="2228634"/>
                  </a:lnTo>
                  <a:lnTo>
                    <a:pt x="116852" y="2271484"/>
                  </a:lnTo>
                  <a:lnTo>
                    <a:pt x="104609" y="2314537"/>
                  </a:lnTo>
                  <a:lnTo>
                    <a:pt x="93027" y="2357755"/>
                  </a:lnTo>
                  <a:lnTo>
                    <a:pt x="82105" y="2401163"/>
                  </a:lnTo>
                  <a:lnTo>
                    <a:pt x="71856" y="2444737"/>
                  </a:lnTo>
                  <a:lnTo>
                    <a:pt x="62293" y="2488463"/>
                  </a:lnTo>
                  <a:lnTo>
                    <a:pt x="53390" y="2532329"/>
                  </a:lnTo>
                  <a:lnTo>
                    <a:pt x="45161" y="2576347"/>
                  </a:lnTo>
                  <a:lnTo>
                    <a:pt x="37617" y="2620505"/>
                  </a:lnTo>
                  <a:lnTo>
                    <a:pt x="30759" y="2664777"/>
                  </a:lnTo>
                  <a:lnTo>
                    <a:pt x="24574" y="2709164"/>
                  </a:lnTo>
                  <a:lnTo>
                    <a:pt x="19088" y="2753664"/>
                  </a:lnTo>
                  <a:lnTo>
                    <a:pt x="14274" y="2798254"/>
                  </a:lnTo>
                  <a:lnTo>
                    <a:pt x="10160" y="2842945"/>
                  </a:lnTo>
                  <a:lnTo>
                    <a:pt x="6731" y="2887713"/>
                  </a:lnTo>
                  <a:lnTo>
                    <a:pt x="4000" y="2932557"/>
                  </a:lnTo>
                  <a:lnTo>
                    <a:pt x="1968" y="2977464"/>
                  </a:lnTo>
                  <a:lnTo>
                    <a:pt x="635" y="3022435"/>
                  </a:lnTo>
                  <a:lnTo>
                    <a:pt x="0" y="3067443"/>
                  </a:lnTo>
                  <a:lnTo>
                    <a:pt x="63" y="3112503"/>
                  </a:lnTo>
                  <a:lnTo>
                    <a:pt x="838" y="3157588"/>
                  </a:lnTo>
                  <a:lnTo>
                    <a:pt x="2324" y="3202698"/>
                  </a:lnTo>
                  <a:lnTo>
                    <a:pt x="4508" y="3247834"/>
                  </a:lnTo>
                  <a:lnTo>
                    <a:pt x="7416" y="3292957"/>
                  </a:lnTo>
                  <a:lnTo>
                    <a:pt x="11036" y="3338093"/>
                  </a:lnTo>
                  <a:lnTo>
                    <a:pt x="15367" y="3383216"/>
                  </a:lnTo>
                  <a:lnTo>
                    <a:pt x="20421" y="3428327"/>
                  </a:lnTo>
                  <a:lnTo>
                    <a:pt x="26200" y="3473399"/>
                  </a:lnTo>
                  <a:lnTo>
                    <a:pt x="32702" y="3518446"/>
                  </a:lnTo>
                  <a:lnTo>
                    <a:pt x="39928" y="3563455"/>
                  </a:lnTo>
                  <a:lnTo>
                    <a:pt x="47879" y="3608400"/>
                  </a:lnTo>
                  <a:lnTo>
                    <a:pt x="56553" y="3653294"/>
                  </a:lnTo>
                  <a:lnTo>
                    <a:pt x="65976" y="3698113"/>
                  </a:lnTo>
                  <a:lnTo>
                    <a:pt x="76123" y="3742855"/>
                  </a:lnTo>
                  <a:lnTo>
                    <a:pt x="87007" y="3787521"/>
                  </a:lnTo>
                  <a:lnTo>
                    <a:pt x="98640" y="3832085"/>
                  </a:lnTo>
                  <a:lnTo>
                    <a:pt x="110998" y="3876548"/>
                  </a:lnTo>
                  <a:lnTo>
                    <a:pt x="124117" y="3920909"/>
                  </a:lnTo>
                  <a:lnTo>
                    <a:pt x="137972" y="3965143"/>
                  </a:lnTo>
                  <a:lnTo>
                    <a:pt x="152577" y="4009250"/>
                  </a:lnTo>
                  <a:lnTo>
                    <a:pt x="167932" y="4053230"/>
                  </a:lnTo>
                  <a:lnTo>
                    <a:pt x="184035" y="4097058"/>
                  </a:lnTo>
                  <a:lnTo>
                    <a:pt x="200901" y="4140733"/>
                  </a:lnTo>
                  <a:lnTo>
                    <a:pt x="218516" y="4184256"/>
                  </a:lnTo>
                  <a:lnTo>
                    <a:pt x="236905" y="4227614"/>
                  </a:lnTo>
                  <a:lnTo>
                    <a:pt x="256044" y="4270781"/>
                  </a:lnTo>
                  <a:lnTo>
                    <a:pt x="275945" y="4313771"/>
                  </a:lnTo>
                  <a:lnTo>
                    <a:pt x="296608" y="4356570"/>
                  </a:lnTo>
                  <a:lnTo>
                    <a:pt x="318058" y="4399165"/>
                  </a:lnTo>
                  <a:lnTo>
                    <a:pt x="340258" y="4441545"/>
                  </a:lnTo>
                  <a:lnTo>
                    <a:pt x="363245" y="4483709"/>
                  </a:lnTo>
                  <a:lnTo>
                    <a:pt x="387007" y="4525645"/>
                  </a:lnTo>
                  <a:lnTo>
                    <a:pt x="659676" y="4368292"/>
                  </a:lnTo>
                  <a:lnTo>
                    <a:pt x="635317" y="4325150"/>
                  </a:lnTo>
                  <a:lnTo>
                    <a:pt x="611809" y="4281589"/>
                  </a:lnTo>
                  <a:lnTo>
                    <a:pt x="589178" y="4237609"/>
                  </a:lnTo>
                  <a:lnTo>
                    <a:pt x="567397" y="4193248"/>
                  </a:lnTo>
                  <a:lnTo>
                    <a:pt x="546493" y="4148493"/>
                  </a:lnTo>
                  <a:lnTo>
                    <a:pt x="526465" y="4103382"/>
                  </a:lnTo>
                  <a:lnTo>
                    <a:pt x="507314" y="4057904"/>
                  </a:lnTo>
                  <a:lnTo>
                    <a:pt x="489038" y="4012095"/>
                  </a:lnTo>
                  <a:lnTo>
                    <a:pt x="471652" y="3965956"/>
                  </a:lnTo>
                  <a:lnTo>
                    <a:pt x="455155" y="3919486"/>
                  </a:lnTo>
                  <a:lnTo>
                    <a:pt x="439559" y="3872725"/>
                  </a:lnTo>
                  <a:lnTo>
                    <a:pt x="424865" y="3825671"/>
                  </a:lnTo>
                  <a:lnTo>
                    <a:pt x="411073" y="3778339"/>
                  </a:lnTo>
                  <a:lnTo>
                    <a:pt x="398183" y="3730752"/>
                  </a:lnTo>
                  <a:lnTo>
                    <a:pt x="386207" y="3682898"/>
                  </a:lnTo>
                  <a:lnTo>
                    <a:pt x="375158" y="3634816"/>
                  </a:lnTo>
                  <a:lnTo>
                    <a:pt x="365023" y="3586505"/>
                  </a:lnTo>
                  <a:lnTo>
                    <a:pt x="355815" y="3537978"/>
                  </a:lnTo>
                  <a:lnTo>
                    <a:pt x="347535" y="3489248"/>
                  </a:lnTo>
                  <a:lnTo>
                    <a:pt x="340194" y="3440341"/>
                  </a:lnTo>
                  <a:lnTo>
                    <a:pt x="333781" y="3391255"/>
                  </a:lnTo>
                  <a:lnTo>
                    <a:pt x="328333" y="3342005"/>
                  </a:lnTo>
                  <a:lnTo>
                    <a:pt x="323900" y="3293922"/>
                  </a:lnTo>
                  <a:lnTo>
                    <a:pt x="320370" y="3245955"/>
                  </a:lnTo>
                  <a:lnTo>
                    <a:pt x="317741" y="3198114"/>
                  </a:lnTo>
                  <a:lnTo>
                    <a:pt x="316001" y="3150425"/>
                  </a:lnTo>
                  <a:lnTo>
                    <a:pt x="315137" y="3102889"/>
                  </a:lnTo>
                  <a:lnTo>
                    <a:pt x="315150" y="3055505"/>
                  </a:lnTo>
                  <a:lnTo>
                    <a:pt x="316026" y="3008299"/>
                  </a:lnTo>
                  <a:lnTo>
                    <a:pt x="317766" y="2961271"/>
                  </a:lnTo>
                  <a:lnTo>
                    <a:pt x="320357" y="2914421"/>
                  </a:lnTo>
                  <a:lnTo>
                    <a:pt x="323786" y="2867761"/>
                  </a:lnTo>
                  <a:lnTo>
                    <a:pt x="328066" y="2821317"/>
                  </a:lnTo>
                  <a:lnTo>
                    <a:pt x="333171" y="2775077"/>
                  </a:lnTo>
                  <a:lnTo>
                    <a:pt x="339090" y="2729052"/>
                  </a:lnTo>
                  <a:lnTo>
                    <a:pt x="345846" y="2683256"/>
                  </a:lnTo>
                  <a:lnTo>
                    <a:pt x="353402" y="2637701"/>
                  </a:lnTo>
                  <a:lnTo>
                    <a:pt x="361772" y="2592400"/>
                  </a:lnTo>
                  <a:lnTo>
                    <a:pt x="370928" y="2547340"/>
                  </a:lnTo>
                  <a:lnTo>
                    <a:pt x="380873" y="2502535"/>
                  </a:lnTo>
                  <a:lnTo>
                    <a:pt x="391617" y="2458021"/>
                  </a:lnTo>
                  <a:lnTo>
                    <a:pt x="403123" y="2413774"/>
                  </a:lnTo>
                  <a:lnTo>
                    <a:pt x="415404" y="2369807"/>
                  </a:lnTo>
                  <a:lnTo>
                    <a:pt x="428447" y="2326144"/>
                  </a:lnTo>
                  <a:lnTo>
                    <a:pt x="442239" y="2282787"/>
                  </a:lnTo>
                  <a:lnTo>
                    <a:pt x="456793" y="2239746"/>
                  </a:lnTo>
                  <a:lnTo>
                    <a:pt x="472071" y="2197023"/>
                  </a:lnTo>
                  <a:lnTo>
                    <a:pt x="488099" y="2154631"/>
                  </a:lnTo>
                  <a:lnTo>
                    <a:pt x="504850" y="2112568"/>
                  </a:lnTo>
                  <a:lnTo>
                    <a:pt x="522312" y="2070862"/>
                  </a:lnTo>
                  <a:lnTo>
                    <a:pt x="540499" y="2029510"/>
                  </a:lnTo>
                  <a:lnTo>
                    <a:pt x="559396" y="1988527"/>
                  </a:lnTo>
                  <a:lnTo>
                    <a:pt x="578980" y="1947913"/>
                  </a:lnTo>
                  <a:lnTo>
                    <a:pt x="599262" y="1907679"/>
                  </a:lnTo>
                  <a:lnTo>
                    <a:pt x="620229" y="1867839"/>
                  </a:lnTo>
                  <a:lnTo>
                    <a:pt x="641883" y="1828393"/>
                  </a:lnTo>
                  <a:lnTo>
                    <a:pt x="664210" y="1789353"/>
                  </a:lnTo>
                  <a:lnTo>
                    <a:pt x="687197" y="1750720"/>
                  </a:lnTo>
                  <a:lnTo>
                    <a:pt x="710831" y="1712518"/>
                  </a:lnTo>
                  <a:lnTo>
                    <a:pt x="735126" y="1674749"/>
                  </a:lnTo>
                  <a:lnTo>
                    <a:pt x="760069" y="1637423"/>
                  </a:lnTo>
                  <a:lnTo>
                    <a:pt x="785647" y="1600542"/>
                  </a:lnTo>
                  <a:lnTo>
                    <a:pt x="811860" y="1564132"/>
                  </a:lnTo>
                  <a:lnTo>
                    <a:pt x="838682" y="1528178"/>
                  </a:lnTo>
                  <a:lnTo>
                    <a:pt x="866140" y="1492694"/>
                  </a:lnTo>
                  <a:lnTo>
                    <a:pt x="894194" y="1457693"/>
                  </a:lnTo>
                  <a:lnTo>
                    <a:pt x="922845" y="1423187"/>
                  </a:lnTo>
                  <a:lnTo>
                    <a:pt x="952106" y="1389189"/>
                  </a:lnTo>
                  <a:lnTo>
                    <a:pt x="981951" y="1355686"/>
                  </a:lnTo>
                  <a:lnTo>
                    <a:pt x="1012380" y="1322717"/>
                  </a:lnTo>
                  <a:lnTo>
                    <a:pt x="1043381" y="1290256"/>
                  </a:lnTo>
                  <a:lnTo>
                    <a:pt x="1074940" y="1258341"/>
                  </a:lnTo>
                  <a:lnTo>
                    <a:pt x="1107071" y="1226959"/>
                  </a:lnTo>
                  <a:lnTo>
                    <a:pt x="1139761" y="1196136"/>
                  </a:lnTo>
                  <a:lnTo>
                    <a:pt x="1172984" y="1165872"/>
                  </a:lnTo>
                  <a:lnTo>
                    <a:pt x="1206766" y="1136180"/>
                  </a:lnTo>
                  <a:lnTo>
                    <a:pt x="1241069" y="1107059"/>
                  </a:lnTo>
                  <a:lnTo>
                    <a:pt x="1275892" y="1078522"/>
                  </a:lnTo>
                  <a:lnTo>
                    <a:pt x="1311249" y="1050582"/>
                  </a:lnTo>
                  <a:lnTo>
                    <a:pt x="1347114" y="1023251"/>
                  </a:lnTo>
                  <a:lnTo>
                    <a:pt x="1383474" y="996518"/>
                  </a:lnTo>
                  <a:lnTo>
                    <a:pt x="1420342" y="970419"/>
                  </a:lnTo>
                  <a:lnTo>
                    <a:pt x="1457693" y="944930"/>
                  </a:lnTo>
                  <a:lnTo>
                    <a:pt x="1495539" y="920089"/>
                  </a:lnTo>
                  <a:lnTo>
                    <a:pt x="1533855" y="895896"/>
                  </a:lnTo>
                  <a:lnTo>
                    <a:pt x="1572653" y="872350"/>
                  </a:lnTo>
                  <a:lnTo>
                    <a:pt x="1611909" y="849464"/>
                  </a:lnTo>
                  <a:lnTo>
                    <a:pt x="1651622" y="827252"/>
                  </a:lnTo>
                  <a:lnTo>
                    <a:pt x="1691779" y="805713"/>
                  </a:lnTo>
                  <a:lnTo>
                    <a:pt x="1732381" y="784872"/>
                  </a:lnTo>
                  <a:lnTo>
                    <a:pt x="1773415" y="764717"/>
                  </a:lnTo>
                  <a:lnTo>
                    <a:pt x="1814893" y="745274"/>
                  </a:lnTo>
                  <a:lnTo>
                    <a:pt x="1856778" y="726541"/>
                  </a:lnTo>
                  <a:lnTo>
                    <a:pt x="1899081" y="708533"/>
                  </a:lnTo>
                  <a:lnTo>
                    <a:pt x="1941804" y="691248"/>
                  </a:lnTo>
                  <a:lnTo>
                    <a:pt x="1984921" y="674700"/>
                  </a:lnTo>
                  <a:lnTo>
                    <a:pt x="2028431" y="658914"/>
                  </a:lnTo>
                  <a:lnTo>
                    <a:pt x="2072322" y="643864"/>
                  </a:lnTo>
                  <a:lnTo>
                    <a:pt x="2116594" y="629589"/>
                  </a:lnTo>
                  <a:lnTo>
                    <a:pt x="2161248" y="616089"/>
                  </a:lnTo>
                  <a:lnTo>
                    <a:pt x="2206269" y="603364"/>
                  </a:lnTo>
                  <a:lnTo>
                    <a:pt x="2251646" y="591426"/>
                  </a:lnTo>
                  <a:lnTo>
                    <a:pt x="2297379" y="580288"/>
                  </a:lnTo>
                  <a:lnTo>
                    <a:pt x="2343454" y="569963"/>
                  </a:lnTo>
                  <a:lnTo>
                    <a:pt x="2389860" y="560451"/>
                  </a:lnTo>
                  <a:lnTo>
                    <a:pt x="2436609" y="551764"/>
                  </a:lnTo>
                  <a:lnTo>
                    <a:pt x="2483675" y="543902"/>
                  </a:lnTo>
                  <a:lnTo>
                    <a:pt x="2531072" y="536879"/>
                  </a:lnTo>
                  <a:lnTo>
                    <a:pt x="2578773" y="530720"/>
                  </a:lnTo>
                  <a:lnTo>
                    <a:pt x="2626779" y="525399"/>
                  </a:lnTo>
                  <a:lnTo>
                    <a:pt x="2626779" y="734441"/>
                  </a:lnTo>
                  <a:lnTo>
                    <a:pt x="2886367" y="354838"/>
                  </a:lnTo>
                  <a:close/>
                </a:path>
                <a:path w="6000115" h="6165850">
                  <a:moveTo>
                    <a:pt x="5498757" y="4722634"/>
                  </a:moveTo>
                  <a:lnTo>
                    <a:pt x="5226215" y="4565142"/>
                  </a:lnTo>
                  <a:lnTo>
                    <a:pt x="5201043" y="4607763"/>
                  </a:lnTo>
                  <a:lnTo>
                    <a:pt x="5175097" y="4649851"/>
                  </a:lnTo>
                  <a:lnTo>
                    <a:pt x="5148351" y="4691392"/>
                  </a:lnTo>
                  <a:lnTo>
                    <a:pt x="5120843" y="4732388"/>
                  </a:lnTo>
                  <a:lnTo>
                    <a:pt x="5092573" y="4772825"/>
                  </a:lnTo>
                  <a:lnTo>
                    <a:pt x="5063553" y="4812677"/>
                  </a:lnTo>
                  <a:lnTo>
                    <a:pt x="5033784" y="4851959"/>
                  </a:lnTo>
                  <a:lnTo>
                    <a:pt x="5003266" y="4890643"/>
                  </a:lnTo>
                  <a:lnTo>
                    <a:pt x="4972037" y="4928730"/>
                  </a:lnTo>
                  <a:lnTo>
                    <a:pt x="4940084" y="4966195"/>
                  </a:lnTo>
                  <a:lnTo>
                    <a:pt x="4907419" y="5003038"/>
                  </a:lnTo>
                  <a:lnTo>
                    <a:pt x="4874057" y="5039258"/>
                  </a:lnTo>
                  <a:lnTo>
                    <a:pt x="4840008" y="5074831"/>
                  </a:lnTo>
                  <a:lnTo>
                    <a:pt x="4805273" y="5109743"/>
                  </a:lnTo>
                  <a:lnTo>
                    <a:pt x="4769866" y="5144008"/>
                  </a:lnTo>
                  <a:lnTo>
                    <a:pt x="4733798" y="5177587"/>
                  </a:lnTo>
                  <a:lnTo>
                    <a:pt x="4697082" y="5210480"/>
                  </a:lnTo>
                  <a:lnTo>
                    <a:pt x="4659706" y="5242687"/>
                  </a:lnTo>
                  <a:lnTo>
                    <a:pt x="4621708" y="5274183"/>
                  </a:lnTo>
                  <a:lnTo>
                    <a:pt x="4583074" y="5304968"/>
                  </a:lnTo>
                  <a:lnTo>
                    <a:pt x="4543818" y="5335028"/>
                  </a:lnTo>
                  <a:lnTo>
                    <a:pt x="4503966" y="5364353"/>
                  </a:lnTo>
                  <a:lnTo>
                    <a:pt x="4464532" y="5392255"/>
                  </a:lnTo>
                  <a:lnTo>
                    <a:pt x="4424756" y="5419306"/>
                  </a:lnTo>
                  <a:lnTo>
                    <a:pt x="4384649" y="5445506"/>
                  </a:lnTo>
                  <a:lnTo>
                    <a:pt x="4344225" y="5470880"/>
                  </a:lnTo>
                  <a:lnTo>
                    <a:pt x="4303496" y="5495404"/>
                  </a:lnTo>
                  <a:lnTo>
                    <a:pt x="4262463" y="5519102"/>
                  </a:lnTo>
                  <a:lnTo>
                    <a:pt x="4221150" y="5541962"/>
                  </a:lnTo>
                  <a:lnTo>
                    <a:pt x="4179557" y="5563984"/>
                  </a:lnTo>
                  <a:lnTo>
                    <a:pt x="4137685" y="5585180"/>
                  </a:lnTo>
                  <a:lnTo>
                    <a:pt x="4095572" y="5605551"/>
                  </a:lnTo>
                  <a:lnTo>
                    <a:pt x="4053217" y="5625084"/>
                  </a:lnTo>
                  <a:lnTo>
                    <a:pt x="4010622" y="5643804"/>
                  </a:lnTo>
                  <a:lnTo>
                    <a:pt x="3967797" y="5661685"/>
                  </a:lnTo>
                  <a:lnTo>
                    <a:pt x="3924770" y="5678754"/>
                  </a:lnTo>
                  <a:lnTo>
                    <a:pt x="3881539" y="5694997"/>
                  </a:lnTo>
                  <a:lnTo>
                    <a:pt x="3838130" y="5710428"/>
                  </a:lnTo>
                  <a:lnTo>
                    <a:pt x="3794531" y="5725033"/>
                  </a:lnTo>
                  <a:lnTo>
                    <a:pt x="3750754" y="5738825"/>
                  </a:lnTo>
                  <a:lnTo>
                    <a:pt x="3706838" y="5751804"/>
                  </a:lnTo>
                  <a:lnTo>
                    <a:pt x="3662769" y="5763984"/>
                  </a:lnTo>
                  <a:lnTo>
                    <a:pt x="3618560" y="5775337"/>
                  </a:lnTo>
                  <a:lnTo>
                    <a:pt x="3574224" y="5785891"/>
                  </a:lnTo>
                  <a:lnTo>
                    <a:pt x="3529774" y="5795632"/>
                  </a:lnTo>
                  <a:lnTo>
                    <a:pt x="3485223" y="5804573"/>
                  </a:lnTo>
                  <a:lnTo>
                    <a:pt x="3440582" y="5812714"/>
                  </a:lnTo>
                  <a:lnTo>
                    <a:pt x="3395865" y="5820041"/>
                  </a:lnTo>
                  <a:lnTo>
                    <a:pt x="3351072" y="5826582"/>
                  </a:lnTo>
                  <a:lnTo>
                    <a:pt x="3306216" y="5832322"/>
                  </a:lnTo>
                  <a:lnTo>
                    <a:pt x="3261309" y="5837263"/>
                  </a:lnTo>
                  <a:lnTo>
                    <a:pt x="3216376" y="5841416"/>
                  </a:lnTo>
                  <a:lnTo>
                    <a:pt x="3171406" y="5844768"/>
                  </a:lnTo>
                  <a:lnTo>
                    <a:pt x="3126409" y="5847334"/>
                  </a:lnTo>
                  <a:lnTo>
                    <a:pt x="3081426" y="5849112"/>
                  </a:lnTo>
                  <a:lnTo>
                    <a:pt x="3036443" y="5850102"/>
                  </a:lnTo>
                  <a:lnTo>
                    <a:pt x="2991472" y="5850306"/>
                  </a:lnTo>
                  <a:lnTo>
                    <a:pt x="2946527" y="5849721"/>
                  </a:lnTo>
                  <a:lnTo>
                    <a:pt x="2901619" y="5848362"/>
                  </a:lnTo>
                  <a:lnTo>
                    <a:pt x="2856763" y="5846216"/>
                  </a:lnTo>
                  <a:lnTo>
                    <a:pt x="2811970" y="5843295"/>
                  </a:lnTo>
                  <a:lnTo>
                    <a:pt x="2767241" y="5839599"/>
                  </a:lnTo>
                  <a:lnTo>
                    <a:pt x="2722588" y="5835129"/>
                  </a:lnTo>
                  <a:lnTo>
                    <a:pt x="2678036" y="5829884"/>
                  </a:lnTo>
                  <a:lnTo>
                    <a:pt x="2633586" y="5823864"/>
                  </a:lnTo>
                  <a:lnTo>
                    <a:pt x="2589250" y="5817082"/>
                  </a:lnTo>
                  <a:lnTo>
                    <a:pt x="2545029" y="5809526"/>
                  </a:lnTo>
                  <a:lnTo>
                    <a:pt x="2500947" y="5801207"/>
                  </a:lnTo>
                  <a:lnTo>
                    <a:pt x="2457018" y="5792127"/>
                  </a:lnTo>
                  <a:lnTo>
                    <a:pt x="2413241" y="5782284"/>
                  </a:lnTo>
                  <a:lnTo>
                    <a:pt x="2369629" y="5771667"/>
                  </a:lnTo>
                  <a:lnTo>
                    <a:pt x="2326208" y="5760301"/>
                  </a:lnTo>
                  <a:lnTo>
                    <a:pt x="2282964" y="5748185"/>
                  </a:lnTo>
                  <a:lnTo>
                    <a:pt x="2239924" y="5735307"/>
                  </a:lnTo>
                  <a:lnTo>
                    <a:pt x="2197100" y="5721667"/>
                  </a:lnTo>
                  <a:lnTo>
                    <a:pt x="2154491" y="5707291"/>
                  </a:lnTo>
                  <a:lnTo>
                    <a:pt x="2112111" y="5692152"/>
                  </a:lnTo>
                  <a:lnTo>
                    <a:pt x="2069985" y="5676265"/>
                  </a:lnTo>
                  <a:lnTo>
                    <a:pt x="2028101" y="5659640"/>
                  </a:lnTo>
                  <a:lnTo>
                    <a:pt x="1986495" y="5642267"/>
                  </a:lnTo>
                  <a:lnTo>
                    <a:pt x="1945157" y="5624144"/>
                  </a:lnTo>
                  <a:lnTo>
                    <a:pt x="1904111" y="5605284"/>
                  </a:lnTo>
                  <a:lnTo>
                    <a:pt x="1863369" y="5585688"/>
                  </a:lnTo>
                  <a:lnTo>
                    <a:pt x="1822919" y="5565356"/>
                  </a:lnTo>
                  <a:lnTo>
                    <a:pt x="1782800" y="5544274"/>
                  </a:lnTo>
                  <a:lnTo>
                    <a:pt x="1743011" y="5522468"/>
                  </a:lnTo>
                  <a:lnTo>
                    <a:pt x="1703565" y="5499925"/>
                  </a:lnTo>
                  <a:lnTo>
                    <a:pt x="1664462" y="5476659"/>
                  </a:lnTo>
                  <a:lnTo>
                    <a:pt x="1625727" y="5452656"/>
                  </a:lnTo>
                  <a:lnTo>
                    <a:pt x="1587360" y="5427929"/>
                  </a:lnTo>
                  <a:lnTo>
                    <a:pt x="1549387" y="5402478"/>
                  </a:lnTo>
                  <a:lnTo>
                    <a:pt x="1511808" y="5376303"/>
                  </a:lnTo>
                  <a:lnTo>
                    <a:pt x="1474635" y="5349405"/>
                  </a:lnTo>
                  <a:lnTo>
                    <a:pt x="1437868" y="5321782"/>
                  </a:lnTo>
                  <a:lnTo>
                    <a:pt x="1401546" y="5293449"/>
                  </a:lnTo>
                  <a:lnTo>
                    <a:pt x="1365656" y="5264391"/>
                  </a:lnTo>
                  <a:lnTo>
                    <a:pt x="1330210" y="5234622"/>
                  </a:lnTo>
                  <a:lnTo>
                    <a:pt x="1295234" y="5204130"/>
                  </a:lnTo>
                  <a:lnTo>
                    <a:pt x="1260716" y="5172938"/>
                  </a:lnTo>
                  <a:lnTo>
                    <a:pt x="1226693" y="5141036"/>
                  </a:lnTo>
                  <a:lnTo>
                    <a:pt x="1193165" y="5108422"/>
                  </a:lnTo>
                  <a:lnTo>
                    <a:pt x="1160132" y="5075098"/>
                  </a:lnTo>
                  <a:lnTo>
                    <a:pt x="1127607" y="5041074"/>
                  </a:lnTo>
                  <a:lnTo>
                    <a:pt x="1095616" y="5006352"/>
                  </a:lnTo>
                  <a:lnTo>
                    <a:pt x="1064171" y="4970919"/>
                  </a:lnTo>
                  <a:lnTo>
                    <a:pt x="1033259" y="4934801"/>
                  </a:lnTo>
                  <a:lnTo>
                    <a:pt x="1002906" y="4897971"/>
                  </a:lnTo>
                  <a:lnTo>
                    <a:pt x="973124" y="4860455"/>
                  </a:lnTo>
                  <a:lnTo>
                    <a:pt x="943927" y="4822241"/>
                  </a:lnTo>
                  <a:lnTo>
                    <a:pt x="915327" y="4783328"/>
                  </a:lnTo>
                  <a:lnTo>
                    <a:pt x="1096302" y="4678807"/>
                  </a:lnTo>
                  <a:lnTo>
                    <a:pt x="637832" y="4643882"/>
                  </a:lnTo>
                  <a:lnTo>
                    <a:pt x="460286" y="5046091"/>
                  </a:lnTo>
                  <a:lnTo>
                    <a:pt x="641388" y="4941443"/>
                  </a:lnTo>
                  <a:lnTo>
                    <a:pt x="670648" y="4982222"/>
                  </a:lnTo>
                  <a:lnTo>
                    <a:pt x="700595" y="5022431"/>
                  </a:lnTo>
                  <a:lnTo>
                    <a:pt x="731202" y="5062093"/>
                  </a:lnTo>
                  <a:lnTo>
                    <a:pt x="762482" y="5101196"/>
                  </a:lnTo>
                  <a:lnTo>
                    <a:pt x="794397" y="5139715"/>
                  </a:lnTo>
                  <a:lnTo>
                    <a:pt x="826973" y="5177663"/>
                  </a:lnTo>
                  <a:lnTo>
                    <a:pt x="860171" y="5215013"/>
                  </a:lnTo>
                  <a:lnTo>
                    <a:pt x="894003" y="5251767"/>
                  </a:lnTo>
                  <a:lnTo>
                    <a:pt x="928458" y="5287924"/>
                  </a:lnTo>
                  <a:lnTo>
                    <a:pt x="963510" y="5323471"/>
                  </a:lnTo>
                  <a:lnTo>
                    <a:pt x="999172" y="5358396"/>
                  </a:lnTo>
                  <a:lnTo>
                    <a:pt x="1035431" y="5392686"/>
                  </a:lnTo>
                  <a:lnTo>
                    <a:pt x="1072273" y="5426354"/>
                  </a:lnTo>
                  <a:lnTo>
                    <a:pt x="1109700" y="5459374"/>
                  </a:lnTo>
                  <a:lnTo>
                    <a:pt x="1147686" y="5491759"/>
                  </a:lnTo>
                  <a:lnTo>
                    <a:pt x="1186230" y="5523471"/>
                  </a:lnTo>
                  <a:lnTo>
                    <a:pt x="1225334" y="5554523"/>
                  </a:lnTo>
                  <a:lnTo>
                    <a:pt x="1264983" y="5584901"/>
                  </a:lnTo>
                  <a:lnTo>
                    <a:pt x="1305166" y="5614606"/>
                  </a:lnTo>
                  <a:lnTo>
                    <a:pt x="1345882" y="5643626"/>
                  </a:lnTo>
                  <a:lnTo>
                    <a:pt x="1387106" y="5671947"/>
                  </a:lnTo>
                  <a:lnTo>
                    <a:pt x="1428851" y="5699557"/>
                  </a:lnTo>
                  <a:lnTo>
                    <a:pt x="1471091" y="5726468"/>
                  </a:lnTo>
                  <a:lnTo>
                    <a:pt x="1513827" y="5752655"/>
                  </a:lnTo>
                  <a:lnTo>
                    <a:pt x="1557058" y="5778119"/>
                  </a:lnTo>
                  <a:lnTo>
                    <a:pt x="1598980" y="5801893"/>
                  </a:lnTo>
                  <a:lnTo>
                    <a:pt x="1641144" y="5824880"/>
                  </a:lnTo>
                  <a:lnTo>
                    <a:pt x="1683524" y="5847092"/>
                  </a:lnTo>
                  <a:lnTo>
                    <a:pt x="1726120" y="5868543"/>
                  </a:lnTo>
                  <a:lnTo>
                    <a:pt x="1768906" y="5889218"/>
                  </a:lnTo>
                  <a:lnTo>
                    <a:pt x="1811896" y="5909132"/>
                  </a:lnTo>
                  <a:lnTo>
                    <a:pt x="1855063" y="5928284"/>
                  </a:lnTo>
                  <a:lnTo>
                    <a:pt x="1898421" y="5946673"/>
                  </a:lnTo>
                  <a:lnTo>
                    <a:pt x="1941931" y="5964301"/>
                  </a:lnTo>
                  <a:lnTo>
                    <a:pt x="1985606" y="5981166"/>
                  </a:lnTo>
                  <a:lnTo>
                    <a:pt x="2029447" y="5997283"/>
                  </a:lnTo>
                  <a:lnTo>
                    <a:pt x="2073414" y="6012650"/>
                  </a:lnTo>
                  <a:lnTo>
                    <a:pt x="2117521" y="6027255"/>
                  </a:lnTo>
                  <a:lnTo>
                    <a:pt x="2161756" y="6041123"/>
                  </a:lnTo>
                  <a:lnTo>
                    <a:pt x="2206117" y="6054242"/>
                  </a:lnTo>
                  <a:lnTo>
                    <a:pt x="2250579" y="6066612"/>
                  </a:lnTo>
                  <a:lnTo>
                    <a:pt x="2295144" y="6078245"/>
                  </a:lnTo>
                  <a:lnTo>
                    <a:pt x="2339797" y="6089142"/>
                  </a:lnTo>
                  <a:lnTo>
                    <a:pt x="2384552" y="6099302"/>
                  </a:lnTo>
                  <a:lnTo>
                    <a:pt x="2429370" y="6108725"/>
                  </a:lnTo>
                  <a:lnTo>
                    <a:pt x="2474252" y="6117412"/>
                  </a:lnTo>
                  <a:lnTo>
                    <a:pt x="2519210" y="6125375"/>
                  </a:lnTo>
                  <a:lnTo>
                    <a:pt x="2564206" y="6132614"/>
                  </a:lnTo>
                  <a:lnTo>
                    <a:pt x="2609253" y="6139116"/>
                  </a:lnTo>
                  <a:lnTo>
                    <a:pt x="2654325" y="6144895"/>
                  </a:lnTo>
                  <a:lnTo>
                    <a:pt x="2699435" y="6149962"/>
                  </a:lnTo>
                  <a:lnTo>
                    <a:pt x="2744559" y="6154305"/>
                  </a:lnTo>
                  <a:lnTo>
                    <a:pt x="2789682" y="6157925"/>
                  </a:lnTo>
                  <a:lnTo>
                    <a:pt x="2834817" y="6160846"/>
                  </a:lnTo>
                  <a:lnTo>
                    <a:pt x="2879953" y="6163043"/>
                  </a:lnTo>
                  <a:lnTo>
                    <a:pt x="2925064" y="6164529"/>
                  </a:lnTo>
                  <a:lnTo>
                    <a:pt x="2970149" y="6165304"/>
                  </a:lnTo>
                  <a:lnTo>
                    <a:pt x="3015208" y="6165380"/>
                  </a:lnTo>
                  <a:lnTo>
                    <a:pt x="3060217" y="6164758"/>
                  </a:lnTo>
                  <a:lnTo>
                    <a:pt x="3105188" y="6163424"/>
                  </a:lnTo>
                  <a:lnTo>
                    <a:pt x="3150095" y="6161405"/>
                  </a:lnTo>
                  <a:lnTo>
                    <a:pt x="3194939" y="6158674"/>
                  </a:lnTo>
                  <a:lnTo>
                    <a:pt x="3239706" y="6155258"/>
                  </a:lnTo>
                  <a:lnTo>
                    <a:pt x="3284397" y="6151143"/>
                  </a:lnTo>
                  <a:lnTo>
                    <a:pt x="3329000" y="6146343"/>
                  </a:lnTo>
                  <a:lnTo>
                    <a:pt x="3373488" y="6140856"/>
                  </a:lnTo>
                  <a:lnTo>
                    <a:pt x="3417887" y="6134684"/>
                  </a:lnTo>
                  <a:lnTo>
                    <a:pt x="3462159" y="6127826"/>
                  </a:lnTo>
                  <a:lnTo>
                    <a:pt x="3506305" y="6120295"/>
                  </a:lnTo>
                  <a:lnTo>
                    <a:pt x="3550323" y="6112078"/>
                  </a:lnTo>
                  <a:lnTo>
                    <a:pt x="3594201" y="6103188"/>
                  </a:lnTo>
                  <a:lnTo>
                    <a:pt x="3637940" y="6093612"/>
                  </a:lnTo>
                  <a:lnTo>
                    <a:pt x="3681501" y="6083376"/>
                  </a:lnTo>
                  <a:lnTo>
                    <a:pt x="3724910" y="6072467"/>
                  </a:lnTo>
                  <a:lnTo>
                    <a:pt x="3768140" y="6060897"/>
                  </a:lnTo>
                  <a:lnTo>
                    <a:pt x="3811193" y="6048654"/>
                  </a:lnTo>
                  <a:lnTo>
                    <a:pt x="3854043" y="6035751"/>
                  </a:lnTo>
                  <a:lnTo>
                    <a:pt x="3896703" y="6022187"/>
                  </a:lnTo>
                  <a:lnTo>
                    <a:pt x="3939159" y="6007963"/>
                  </a:lnTo>
                  <a:lnTo>
                    <a:pt x="3981386" y="5993079"/>
                  </a:lnTo>
                  <a:lnTo>
                    <a:pt x="4023398" y="5977547"/>
                  </a:lnTo>
                  <a:lnTo>
                    <a:pt x="4065168" y="5961354"/>
                  </a:lnTo>
                  <a:lnTo>
                    <a:pt x="4106710" y="5944527"/>
                  </a:lnTo>
                  <a:lnTo>
                    <a:pt x="4147997" y="5927039"/>
                  </a:lnTo>
                  <a:lnTo>
                    <a:pt x="4189018" y="5908916"/>
                  </a:lnTo>
                  <a:lnTo>
                    <a:pt x="4229786" y="5890145"/>
                  </a:lnTo>
                  <a:lnTo>
                    <a:pt x="4270273" y="5870727"/>
                  </a:lnTo>
                  <a:lnTo>
                    <a:pt x="4310469" y="5850687"/>
                  </a:lnTo>
                  <a:lnTo>
                    <a:pt x="4350385" y="5829998"/>
                  </a:lnTo>
                  <a:lnTo>
                    <a:pt x="4389996" y="5808675"/>
                  </a:lnTo>
                  <a:lnTo>
                    <a:pt x="4429303" y="5786729"/>
                  </a:lnTo>
                  <a:lnTo>
                    <a:pt x="4468292" y="5764149"/>
                  </a:lnTo>
                  <a:lnTo>
                    <a:pt x="4506950" y="5740933"/>
                  </a:lnTo>
                  <a:lnTo>
                    <a:pt x="4545279" y="5717108"/>
                  </a:lnTo>
                  <a:lnTo>
                    <a:pt x="4583277" y="5692648"/>
                  </a:lnTo>
                  <a:lnTo>
                    <a:pt x="4620907" y="5667565"/>
                  </a:lnTo>
                  <a:lnTo>
                    <a:pt x="4658195" y="5641873"/>
                  </a:lnTo>
                  <a:lnTo>
                    <a:pt x="4695101" y="5615571"/>
                  </a:lnTo>
                  <a:lnTo>
                    <a:pt x="4731639" y="5588647"/>
                  </a:lnTo>
                  <a:lnTo>
                    <a:pt x="4767796" y="5561101"/>
                  </a:lnTo>
                  <a:lnTo>
                    <a:pt x="4803559" y="5532958"/>
                  </a:lnTo>
                  <a:lnTo>
                    <a:pt x="4838928" y="5504205"/>
                  </a:lnTo>
                  <a:lnTo>
                    <a:pt x="4873879" y="5474855"/>
                  </a:lnTo>
                  <a:lnTo>
                    <a:pt x="4908410" y="5444896"/>
                  </a:lnTo>
                  <a:lnTo>
                    <a:pt x="4942535" y="5414340"/>
                  </a:lnTo>
                  <a:lnTo>
                    <a:pt x="4976203" y="5383174"/>
                  </a:lnTo>
                  <a:lnTo>
                    <a:pt x="5009439" y="5351424"/>
                  </a:lnTo>
                  <a:lnTo>
                    <a:pt x="5042230" y="5319077"/>
                  </a:lnTo>
                  <a:lnTo>
                    <a:pt x="5074564" y="5286133"/>
                  </a:lnTo>
                  <a:lnTo>
                    <a:pt x="5106416" y="5252605"/>
                  </a:lnTo>
                  <a:lnTo>
                    <a:pt x="5137810" y="5218493"/>
                  </a:lnTo>
                  <a:lnTo>
                    <a:pt x="5168709" y="5183797"/>
                  </a:lnTo>
                  <a:lnTo>
                    <a:pt x="5199113" y="5148516"/>
                  </a:lnTo>
                  <a:lnTo>
                    <a:pt x="5229022" y="5112651"/>
                  </a:lnTo>
                  <a:lnTo>
                    <a:pt x="5258422" y="5076215"/>
                  </a:lnTo>
                  <a:lnTo>
                    <a:pt x="5287315" y="5039207"/>
                  </a:lnTo>
                  <a:lnTo>
                    <a:pt x="5315674" y="5001615"/>
                  </a:lnTo>
                  <a:lnTo>
                    <a:pt x="5343487" y="4963452"/>
                  </a:lnTo>
                  <a:lnTo>
                    <a:pt x="5370766" y="4924730"/>
                  </a:lnTo>
                  <a:lnTo>
                    <a:pt x="5397500" y="4885436"/>
                  </a:lnTo>
                  <a:lnTo>
                    <a:pt x="5423674" y="4845570"/>
                  </a:lnTo>
                  <a:lnTo>
                    <a:pt x="5449278" y="4805146"/>
                  </a:lnTo>
                  <a:lnTo>
                    <a:pt x="5474309" y="4764163"/>
                  </a:lnTo>
                  <a:lnTo>
                    <a:pt x="5498757" y="4722634"/>
                  </a:lnTo>
                  <a:close/>
                </a:path>
                <a:path w="6000115" h="6165850">
                  <a:moveTo>
                    <a:pt x="5999899" y="3082417"/>
                  </a:moveTo>
                  <a:lnTo>
                    <a:pt x="5999492" y="3034220"/>
                  </a:lnTo>
                  <a:lnTo>
                    <a:pt x="5998299" y="2986214"/>
                  </a:lnTo>
                  <a:lnTo>
                    <a:pt x="5996343" y="2938411"/>
                  </a:lnTo>
                  <a:lnTo>
                    <a:pt x="5993600" y="2890799"/>
                  </a:lnTo>
                  <a:lnTo>
                    <a:pt x="5990094" y="2843403"/>
                  </a:lnTo>
                  <a:lnTo>
                    <a:pt x="5985827" y="2796222"/>
                  </a:lnTo>
                  <a:lnTo>
                    <a:pt x="5980811" y="2749270"/>
                  </a:lnTo>
                  <a:lnTo>
                    <a:pt x="5975045" y="2702534"/>
                  </a:lnTo>
                  <a:lnTo>
                    <a:pt x="5968543" y="2656040"/>
                  </a:lnTo>
                  <a:lnTo>
                    <a:pt x="5961291" y="2609773"/>
                  </a:lnTo>
                  <a:lnTo>
                    <a:pt x="5953315" y="2563761"/>
                  </a:lnTo>
                  <a:lnTo>
                    <a:pt x="5944628" y="2518003"/>
                  </a:lnTo>
                  <a:lnTo>
                    <a:pt x="5935205" y="2472512"/>
                  </a:lnTo>
                  <a:lnTo>
                    <a:pt x="5925083" y="2427274"/>
                  </a:lnTo>
                  <a:lnTo>
                    <a:pt x="5914250" y="2382304"/>
                  </a:lnTo>
                  <a:lnTo>
                    <a:pt x="5902718" y="2337612"/>
                  </a:lnTo>
                  <a:lnTo>
                    <a:pt x="5890501" y="2293213"/>
                  </a:lnTo>
                  <a:lnTo>
                    <a:pt x="5877585" y="2249093"/>
                  </a:lnTo>
                  <a:lnTo>
                    <a:pt x="5863996" y="2205266"/>
                  </a:lnTo>
                  <a:lnTo>
                    <a:pt x="5849734" y="2161743"/>
                  </a:lnTo>
                  <a:lnTo>
                    <a:pt x="5834799" y="2118525"/>
                  </a:lnTo>
                  <a:lnTo>
                    <a:pt x="5819203" y="2075624"/>
                  </a:lnTo>
                  <a:lnTo>
                    <a:pt x="5802960" y="2033054"/>
                  </a:lnTo>
                  <a:lnTo>
                    <a:pt x="5786056" y="1990788"/>
                  </a:lnTo>
                  <a:lnTo>
                    <a:pt x="5768505" y="1948865"/>
                  </a:lnTo>
                  <a:lnTo>
                    <a:pt x="5750331" y="1907286"/>
                  </a:lnTo>
                  <a:lnTo>
                    <a:pt x="5731510" y="1866036"/>
                  </a:lnTo>
                  <a:lnTo>
                    <a:pt x="5712066" y="1825155"/>
                  </a:lnTo>
                  <a:lnTo>
                    <a:pt x="5692013" y="1784616"/>
                  </a:lnTo>
                  <a:lnTo>
                    <a:pt x="5671337" y="1744446"/>
                  </a:lnTo>
                  <a:lnTo>
                    <a:pt x="5650065" y="1704632"/>
                  </a:lnTo>
                  <a:lnTo>
                    <a:pt x="5628183" y="1665211"/>
                  </a:lnTo>
                  <a:lnTo>
                    <a:pt x="5605704" y="1626158"/>
                  </a:lnTo>
                  <a:lnTo>
                    <a:pt x="5582640" y="1587500"/>
                  </a:lnTo>
                  <a:lnTo>
                    <a:pt x="5558993" y="1549222"/>
                  </a:lnTo>
                  <a:lnTo>
                    <a:pt x="5534774" y="1511350"/>
                  </a:lnTo>
                  <a:lnTo>
                    <a:pt x="5509971" y="1473885"/>
                  </a:lnTo>
                  <a:lnTo>
                    <a:pt x="5484622" y="1436839"/>
                  </a:lnTo>
                  <a:lnTo>
                    <a:pt x="5458701" y="1400200"/>
                  </a:lnTo>
                  <a:lnTo>
                    <a:pt x="5432234" y="1363992"/>
                  </a:lnTo>
                  <a:lnTo>
                    <a:pt x="5405221" y="1328204"/>
                  </a:lnTo>
                  <a:lnTo>
                    <a:pt x="5377662" y="1292860"/>
                  </a:lnTo>
                  <a:lnTo>
                    <a:pt x="5349570" y="1257947"/>
                  </a:lnTo>
                  <a:lnTo>
                    <a:pt x="5320957" y="1223492"/>
                  </a:lnTo>
                  <a:lnTo>
                    <a:pt x="5291823" y="1189494"/>
                  </a:lnTo>
                  <a:lnTo>
                    <a:pt x="5262169" y="1155954"/>
                  </a:lnTo>
                  <a:lnTo>
                    <a:pt x="5232006" y="1122870"/>
                  </a:lnTo>
                  <a:lnTo>
                    <a:pt x="5201348" y="1090269"/>
                  </a:lnTo>
                  <a:lnTo>
                    <a:pt x="5170182" y="1058138"/>
                  </a:lnTo>
                  <a:lnTo>
                    <a:pt x="5138534" y="1026502"/>
                  </a:lnTo>
                  <a:lnTo>
                    <a:pt x="5106403" y="995349"/>
                  </a:lnTo>
                  <a:lnTo>
                    <a:pt x="5073789" y="964704"/>
                  </a:lnTo>
                  <a:lnTo>
                    <a:pt x="5040693" y="934554"/>
                  </a:lnTo>
                  <a:lnTo>
                    <a:pt x="5007140" y="904913"/>
                  </a:lnTo>
                  <a:lnTo>
                    <a:pt x="4973129" y="875792"/>
                  </a:lnTo>
                  <a:lnTo>
                    <a:pt x="4938661" y="847191"/>
                  </a:lnTo>
                  <a:lnTo>
                    <a:pt x="4903749" y="819111"/>
                  </a:lnTo>
                  <a:lnTo>
                    <a:pt x="4868392" y="791565"/>
                  </a:lnTo>
                  <a:lnTo>
                    <a:pt x="4832591" y="764565"/>
                  </a:lnTo>
                  <a:lnTo>
                    <a:pt x="4796371" y="738111"/>
                  </a:lnTo>
                  <a:lnTo>
                    <a:pt x="4759731" y="712216"/>
                  </a:lnTo>
                  <a:lnTo>
                    <a:pt x="4722660" y="686866"/>
                  </a:lnTo>
                  <a:lnTo>
                    <a:pt x="4685195" y="662089"/>
                  </a:lnTo>
                  <a:lnTo>
                    <a:pt x="4647311" y="637870"/>
                  </a:lnTo>
                  <a:lnTo>
                    <a:pt x="4609033" y="614248"/>
                  </a:lnTo>
                  <a:lnTo>
                    <a:pt x="4570361" y="591185"/>
                  </a:lnTo>
                  <a:lnTo>
                    <a:pt x="4531309" y="568731"/>
                  </a:lnTo>
                  <a:lnTo>
                    <a:pt x="4491863" y="546862"/>
                  </a:lnTo>
                  <a:lnTo>
                    <a:pt x="4452048" y="525602"/>
                  </a:lnTo>
                  <a:lnTo>
                    <a:pt x="4411878" y="504939"/>
                  </a:lnTo>
                  <a:lnTo>
                    <a:pt x="4371327" y="484898"/>
                  </a:lnTo>
                  <a:lnTo>
                    <a:pt x="4330433" y="465467"/>
                  </a:lnTo>
                  <a:lnTo>
                    <a:pt x="4289183" y="446671"/>
                  </a:lnTo>
                  <a:lnTo>
                    <a:pt x="4247591" y="428498"/>
                  </a:lnTo>
                  <a:lnTo>
                    <a:pt x="4205655" y="410972"/>
                  </a:lnTo>
                  <a:lnTo>
                    <a:pt x="4163390" y="394081"/>
                  </a:lnTo>
                  <a:lnTo>
                    <a:pt x="4120807" y="377837"/>
                  </a:lnTo>
                  <a:lnTo>
                    <a:pt x="4077906" y="362267"/>
                  </a:lnTo>
                  <a:lnTo>
                    <a:pt x="4034675" y="347345"/>
                  </a:lnTo>
                  <a:lnTo>
                    <a:pt x="3991152" y="333095"/>
                  </a:lnTo>
                  <a:lnTo>
                    <a:pt x="3947325" y="319519"/>
                  </a:lnTo>
                  <a:lnTo>
                    <a:pt x="3903205" y="306628"/>
                  </a:lnTo>
                  <a:lnTo>
                    <a:pt x="3858793" y="294424"/>
                  </a:lnTo>
                  <a:lnTo>
                    <a:pt x="3814102" y="282905"/>
                  </a:lnTo>
                  <a:lnTo>
                    <a:pt x="3769131" y="272084"/>
                  </a:lnTo>
                  <a:lnTo>
                    <a:pt x="3723881" y="261975"/>
                  </a:lnTo>
                  <a:lnTo>
                    <a:pt x="3678377" y="252577"/>
                  </a:lnTo>
                  <a:lnTo>
                    <a:pt x="3632619" y="243890"/>
                  </a:lnTo>
                  <a:lnTo>
                    <a:pt x="3586607" y="235940"/>
                  </a:lnTo>
                  <a:lnTo>
                    <a:pt x="3540341" y="228701"/>
                  </a:lnTo>
                  <a:lnTo>
                    <a:pt x="3493846" y="222211"/>
                  </a:lnTo>
                  <a:lnTo>
                    <a:pt x="3447110" y="216458"/>
                  </a:lnTo>
                  <a:lnTo>
                    <a:pt x="3400145" y="211455"/>
                  </a:lnTo>
                  <a:lnTo>
                    <a:pt x="3352965" y="207213"/>
                  </a:lnTo>
                  <a:lnTo>
                    <a:pt x="3305568" y="203720"/>
                  </a:lnTo>
                  <a:lnTo>
                    <a:pt x="3257956" y="201002"/>
                  </a:lnTo>
                  <a:lnTo>
                    <a:pt x="3210153" y="199047"/>
                  </a:lnTo>
                  <a:lnTo>
                    <a:pt x="3162147" y="197878"/>
                  </a:lnTo>
                  <a:lnTo>
                    <a:pt x="3113951" y="197485"/>
                  </a:lnTo>
                  <a:lnTo>
                    <a:pt x="3114078" y="512318"/>
                  </a:lnTo>
                  <a:lnTo>
                    <a:pt x="3163608" y="512787"/>
                  </a:lnTo>
                  <a:lnTo>
                    <a:pt x="3213087" y="514197"/>
                  </a:lnTo>
                  <a:lnTo>
                    <a:pt x="3262477" y="516572"/>
                  </a:lnTo>
                  <a:lnTo>
                    <a:pt x="3311779" y="519874"/>
                  </a:lnTo>
                  <a:lnTo>
                    <a:pt x="3360978" y="524141"/>
                  </a:lnTo>
                  <a:lnTo>
                    <a:pt x="3410064" y="529336"/>
                  </a:lnTo>
                  <a:lnTo>
                    <a:pt x="3459022" y="535482"/>
                  </a:lnTo>
                  <a:lnTo>
                    <a:pt x="3507829" y="542556"/>
                  </a:lnTo>
                  <a:lnTo>
                    <a:pt x="3556482" y="550570"/>
                  </a:lnTo>
                  <a:lnTo>
                    <a:pt x="3604958" y="559511"/>
                  </a:lnTo>
                  <a:lnTo>
                    <a:pt x="3653256" y="569379"/>
                  </a:lnTo>
                  <a:lnTo>
                    <a:pt x="3701351" y="580174"/>
                  </a:lnTo>
                  <a:lnTo>
                    <a:pt x="3749230" y="591883"/>
                  </a:lnTo>
                  <a:lnTo>
                    <a:pt x="3796881" y="604520"/>
                  </a:lnTo>
                  <a:lnTo>
                    <a:pt x="3844302" y="618058"/>
                  </a:lnTo>
                  <a:lnTo>
                    <a:pt x="3891470" y="632523"/>
                  </a:lnTo>
                  <a:lnTo>
                    <a:pt x="3938371" y="647890"/>
                  </a:lnTo>
                  <a:lnTo>
                    <a:pt x="3984993" y="664159"/>
                  </a:lnTo>
                  <a:lnTo>
                    <a:pt x="4031323" y="681342"/>
                  </a:lnTo>
                  <a:lnTo>
                    <a:pt x="4077347" y="699414"/>
                  </a:lnTo>
                  <a:lnTo>
                    <a:pt x="4123055" y="718388"/>
                  </a:lnTo>
                  <a:lnTo>
                    <a:pt x="4168432" y="738251"/>
                  </a:lnTo>
                  <a:lnTo>
                    <a:pt x="4212285" y="758469"/>
                  </a:lnTo>
                  <a:lnTo>
                    <a:pt x="4255592" y="779386"/>
                  </a:lnTo>
                  <a:lnTo>
                    <a:pt x="4298340" y="801027"/>
                  </a:lnTo>
                  <a:lnTo>
                    <a:pt x="4340517" y="823353"/>
                  </a:lnTo>
                  <a:lnTo>
                    <a:pt x="4382122" y="846378"/>
                  </a:lnTo>
                  <a:lnTo>
                    <a:pt x="4423143" y="870064"/>
                  </a:lnTo>
                  <a:lnTo>
                    <a:pt x="4463605" y="894435"/>
                  </a:lnTo>
                  <a:lnTo>
                    <a:pt x="4503471" y="919441"/>
                  </a:lnTo>
                  <a:lnTo>
                    <a:pt x="4542752" y="945108"/>
                  </a:lnTo>
                  <a:lnTo>
                    <a:pt x="4581436" y="971410"/>
                  </a:lnTo>
                  <a:lnTo>
                    <a:pt x="4619536" y="998334"/>
                  </a:lnTo>
                  <a:lnTo>
                    <a:pt x="4657026" y="1025867"/>
                  </a:lnTo>
                  <a:lnTo>
                    <a:pt x="4693920" y="1054011"/>
                  </a:lnTo>
                  <a:lnTo>
                    <a:pt x="4730216" y="1082738"/>
                  </a:lnTo>
                  <a:lnTo>
                    <a:pt x="4765891" y="1112062"/>
                  </a:lnTo>
                  <a:lnTo>
                    <a:pt x="4800955" y="1141958"/>
                  </a:lnTo>
                  <a:lnTo>
                    <a:pt x="4835398" y="1172413"/>
                  </a:lnTo>
                  <a:lnTo>
                    <a:pt x="4869231" y="1203426"/>
                  </a:lnTo>
                  <a:lnTo>
                    <a:pt x="4902428" y="1234986"/>
                  </a:lnTo>
                  <a:lnTo>
                    <a:pt x="4934991" y="1267066"/>
                  </a:lnTo>
                  <a:lnTo>
                    <a:pt x="4966932" y="1299679"/>
                  </a:lnTo>
                  <a:lnTo>
                    <a:pt x="4998224" y="1332801"/>
                  </a:lnTo>
                  <a:lnTo>
                    <a:pt x="5028882" y="1366431"/>
                  </a:lnTo>
                  <a:lnTo>
                    <a:pt x="5058892" y="1400543"/>
                  </a:lnTo>
                  <a:lnTo>
                    <a:pt x="5088255" y="1435138"/>
                  </a:lnTo>
                  <a:lnTo>
                    <a:pt x="5116969" y="1470215"/>
                  </a:lnTo>
                  <a:lnTo>
                    <a:pt x="5145024" y="1505737"/>
                  </a:lnTo>
                  <a:lnTo>
                    <a:pt x="5172418" y="1541716"/>
                  </a:lnTo>
                  <a:lnTo>
                    <a:pt x="5199138" y="1578140"/>
                  </a:lnTo>
                  <a:lnTo>
                    <a:pt x="5225199" y="1614995"/>
                  </a:lnTo>
                  <a:lnTo>
                    <a:pt x="5250586" y="1652257"/>
                  </a:lnTo>
                  <a:lnTo>
                    <a:pt x="5275300" y="1689938"/>
                  </a:lnTo>
                  <a:lnTo>
                    <a:pt x="5299329" y="1728025"/>
                  </a:lnTo>
                  <a:lnTo>
                    <a:pt x="5322671" y="1766493"/>
                  </a:lnTo>
                  <a:lnTo>
                    <a:pt x="5345328" y="1805330"/>
                  </a:lnTo>
                  <a:lnTo>
                    <a:pt x="5367286" y="1844548"/>
                  </a:lnTo>
                  <a:lnTo>
                    <a:pt x="5388559" y="1884121"/>
                  </a:lnTo>
                  <a:lnTo>
                    <a:pt x="5409133" y="1924050"/>
                  </a:lnTo>
                  <a:lnTo>
                    <a:pt x="5428996" y="1964309"/>
                  </a:lnTo>
                  <a:lnTo>
                    <a:pt x="5448147" y="2004898"/>
                  </a:lnTo>
                  <a:lnTo>
                    <a:pt x="5466600" y="2045792"/>
                  </a:lnTo>
                  <a:lnTo>
                    <a:pt x="5484330" y="2087003"/>
                  </a:lnTo>
                  <a:lnTo>
                    <a:pt x="5501335" y="2128520"/>
                  </a:lnTo>
                  <a:lnTo>
                    <a:pt x="5517629" y="2170303"/>
                  </a:lnTo>
                  <a:lnTo>
                    <a:pt x="5533187" y="2212378"/>
                  </a:lnTo>
                  <a:lnTo>
                    <a:pt x="5548020" y="2254720"/>
                  </a:lnTo>
                  <a:lnTo>
                    <a:pt x="5562117" y="2297303"/>
                  </a:lnTo>
                  <a:lnTo>
                    <a:pt x="5575465" y="2340140"/>
                  </a:lnTo>
                  <a:lnTo>
                    <a:pt x="5588076" y="2383218"/>
                  </a:lnTo>
                  <a:lnTo>
                    <a:pt x="5599950" y="2426512"/>
                  </a:lnTo>
                  <a:lnTo>
                    <a:pt x="5611063" y="2470023"/>
                  </a:lnTo>
                  <a:lnTo>
                    <a:pt x="5621426" y="2513736"/>
                  </a:lnTo>
                  <a:lnTo>
                    <a:pt x="5631027" y="2557653"/>
                  </a:lnTo>
                  <a:lnTo>
                    <a:pt x="5639867" y="2601747"/>
                  </a:lnTo>
                  <a:lnTo>
                    <a:pt x="5647944" y="2646007"/>
                  </a:lnTo>
                  <a:lnTo>
                    <a:pt x="5655246" y="2690444"/>
                  </a:lnTo>
                  <a:lnTo>
                    <a:pt x="5661787" y="2735021"/>
                  </a:lnTo>
                  <a:lnTo>
                    <a:pt x="5667540" y="2779750"/>
                  </a:lnTo>
                  <a:lnTo>
                    <a:pt x="5672506" y="2824607"/>
                  </a:lnTo>
                  <a:lnTo>
                    <a:pt x="5676697" y="2869577"/>
                  </a:lnTo>
                  <a:lnTo>
                    <a:pt x="5680087" y="2914675"/>
                  </a:lnTo>
                  <a:lnTo>
                    <a:pt x="5682691" y="2959862"/>
                  </a:lnTo>
                  <a:lnTo>
                    <a:pt x="5684507" y="3005150"/>
                  </a:lnTo>
                  <a:lnTo>
                    <a:pt x="5685510" y="3050514"/>
                  </a:lnTo>
                  <a:lnTo>
                    <a:pt x="5685701" y="3095955"/>
                  </a:lnTo>
                  <a:lnTo>
                    <a:pt x="5685091" y="3141446"/>
                  </a:lnTo>
                  <a:lnTo>
                    <a:pt x="5683669" y="3187001"/>
                  </a:lnTo>
                  <a:lnTo>
                    <a:pt x="5681434" y="3232581"/>
                  </a:lnTo>
                  <a:lnTo>
                    <a:pt x="5678373" y="3278200"/>
                  </a:lnTo>
                  <a:lnTo>
                    <a:pt x="5674487" y="3323831"/>
                  </a:lnTo>
                  <a:lnTo>
                    <a:pt x="5669775" y="3369487"/>
                  </a:lnTo>
                  <a:lnTo>
                    <a:pt x="5664238" y="3415131"/>
                  </a:lnTo>
                  <a:lnTo>
                    <a:pt x="5657850" y="3460762"/>
                  </a:lnTo>
                  <a:lnTo>
                    <a:pt x="5650636" y="3506368"/>
                  </a:lnTo>
                  <a:lnTo>
                    <a:pt x="5642572" y="3551948"/>
                  </a:lnTo>
                  <a:lnTo>
                    <a:pt x="5633656" y="3597491"/>
                  </a:lnTo>
                  <a:lnTo>
                    <a:pt x="5623890" y="3642969"/>
                  </a:lnTo>
                  <a:lnTo>
                    <a:pt x="5613260" y="3688397"/>
                  </a:lnTo>
                  <a:lnTo>
                    <a:pt x="5601779" y="3733736"/>
                  </a:lnTo>
                  <a:lnTo>
                    <a:pt x="5589435" y="3779012"/>
                  </a:lnTo>
                  <a:lnTo>
                    <a:pt x="5576227" y="3824186"/>
                  </a:lnTo>
                  <a:lnTo>
                    <a:pt x="5562143" y="3869245"/>
                  </a:lnTo>
                  <a:lnTo>
                    <a:pt x="5547182" y="3914203"/>
                  </a:lnTo>
                  <a:lnTo>
                    <a:pt x="5531345" y="3959034"/>
                  </a:lnTo>
                  <a:lnTo>
                    <a:pt x="5514632" y="4003725"/>
                  </a:lnTo>
                  <a:lnTo>
                    <a:pt x="5497017" y="4048277"/>
                  </a:lnTo>
                  <a:lnTo>
                    <a:pt x="5478526" y="4092676"/>
                  </a:lnTo>
                  <a:lnTo>
                    <a:pt x="5459133" y="4136898"/>
                  </a:lnTo>
                  <a:lnTo>
                    <a:pt x="5278031" y="4032377"/>
                  </a:lnTo>
                  <a:lnTo>
                    <a:pt x="5477040" y="4446905"/>
                  </a:lnTo>
                  <a:lnTo>
                    <a:pt x="5914047" y="4399661"/>
                  </a:lnTo>
                  <a:lnTo>
                    <a:pt x="5732945" y="4295013"/>
                  </a:lnTo>
                  <a:lnTo>
                    <a:pt x="5753633" y="4249255"/>
                  </a:lnTo>
                  <a:lnTo>
                    <a:pt x="5773521" y="4203192"/>
                  </a:lnTo>
                  <a:lnTo>
                    <a:pt x="5792584" y="4156811"/>
                  </a:lnTo>
                  <a:lnTo>
                    <a:pt x="5810821" y="4110151"/>
                  </a:lnTo>
                  <a:lnTo>
                    <a:pt x="5828246" y="4063200"/>
                  </a:lnTo>
                  <a:lnTo>
                    <a:pt x="5844832" y="4015994"/>
                  </a:lnTo>
                  <a:lnTo>
                    <a:pt x="5860605" y="3968521"/>
                  </a:lnTo>
                  <a:lnTo>
                    <a:pt x="5875528" y="3920794"/>
                  </a:lnTo>
                  <a:lnTo>
                    <a:pt x="5889625" y="3872839"/>
                  </a:lnTo>
                  <a:lnTo>
                    <a:pt x="5902896" y="3824655"/>
                  </a:lnTo>
                  <a:lnTo>
                    <a:pt x="5915317" y="3776268"/>
                  </a:lnTo>
                  <a:lnTo>
                    <a:pt x="5926899" y="3727666"/>
                  </a:lnTo>
                  <a:lnTo>
                    <a:pt x="5937643" y="3678872"/>
                  </a:lnTo>
                  <a:lnTo>
                    <a:pt x="5947537" y="3629901"/>
                  </a:lnTo>
                  <a:lnTo>
                    <a:pt x="5956579" y="3580765"/>
                  </a:lnTo>
                  <a:lnTo>
                    <a:pt x="5964783" y="3531463"/>
                  </a:lnTo>
                  <a:lnTo>
                    <a:pt x="5972124" y="3482009"/>
                  </a:lnTo>
                  <a:lnTo>
                    <a:pt x="5978614" y="3432429"/>
                  </a:lnTo>
                  <a:lnTo>
                    <a:pt x="5984240" y="3382721"/>
                  </a:lnTo>
                  <a:lnTo>
                    <a:pt x="5989015" y="3332886"/>
                  </a:lnTo>
                  <a:lnTo>
                    <a:pt x="5992927" y="3282962"/>
                  </a:lnTo>
                  <a:lnTo>
                    <a:pt x="5995975" y="3232937"/>
                  </a:lnTo>
                  <a:lnTo>
                    <a:pt x="5998146" y="3182836"/>
                  </a:lnTo>
                  <a:lnTo>
                    <a:pt x="5999454" y="3132658"/>
                  </a:lnTo>
                  <a:lnTo>
                    <a:pt x="5999899" y="3082417"/>
                  </a:lnTo>
                  <a:close/>
                </a:path>
              </a:pathLst>
            </a:custGeom>
            <a:solidFill>
              <a:srgbClr val="BAD2B0"/>
            </a:solidFill>
          </p:spPr>
          <p:txBody>
            <a:bodyPr wrap="square" lIns="0" tIns="0" rIns="0" bIns="0" rtlCol="0"/>
            <a:lstStyle/>
            <a:p>
              <a:endParaRPr/>
            </a:p>
          </p:txBody>
        </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926706" y="7961477"/>
            <a:ext cx="4438015" cy="1397635"/>
          </a:xfrm>
          <a:prstGeom prst="rect">
            <a:avLst/>
          </a:prstGeom>
        </p:spPr>
        <p:txBody>
          <a:bodyPr vert="horz" wrap="square" lIns="0" tIns="12700" rIns="0" bIns="0" rtlCol="0">
            <a:spAutoFit/>
          </a:bodyPr>
          <a:lstStyle/>
          <a:p>
            <a:pPr marL="12700">
              <a:lnSpc>
                <a:spcPct val="100000"/>
              </a:lnSpc>
              <a:spcBef>
                <a:spcPts val="100"/>
              </a:spcBef>
            </a:pPr>
            <a:r>
              <a:rPr sz="9000" b="1" spc="-400" dirty="0">
                <a:solidFill>
                  <a:srgbClr val="6FAC46"/>
                </a:solidFill>
                <a:latin typeface="Verdana"/>
                <a:cs typeface="Verdana"/>
              </a:rPr>
              <a:t>Gracias</a:t>
            </a:r>
            <a:endParaRPr sz="9000">
              <a:latin typeface="Verdana"/>
              <a:cs typeface="Verdana"/>
            </a:endParaRPr>
          </a:p>
        </p:txBody>
      </p:sp>
      <p:grpSp>
        <p:nvGrpSpPr>
          <p:cNvPr id="3" name="object 3"/>
          <p:cNvGrpSpPr/>
          <p:nvPr/>
        </p:nvGrpSpPr>
        <p:grpSpPr>
          <a:xfrm>
            <a:off x="5493908" y="736213"/>
            <a:ext cx="7298690" cy="6930390"/>
            <a:chOff x="5493908" y="736213"/>
            <a:chExt cx="7298690" cy="6930390"/>
          </a:xfrm>
        </p:grpSpPr>
        <p:sp>
          <p:nvSpPr>
            <p:cNvPr id="4" name="object 4"/>
            <p:cNvSpPr/>
            <p:nvPr/>
          </p:nvSpPr>
          <p:spPr>
            <a:xfrm>
              <a:off x="5493908" y="736213"/>
              <a:ext cx="7298690" cy="6930390"/>
            </a:xfrm>
            <a:custGeom>
              <a:avLst/>
              <a:gdLst/>
              <a:ahLst/>
              <a:cxnLst/>
              <a:rect l="l" t="t" r="r" b="b"/>
              <a:pathLst>
                <a:path w="7298690" h="6930390">
                  <a:moveTo>
                    <a:pt x="3888705" y="40"/>
                  </a:moveTo>
                  <a:lnTo>
                    <a:pt x="3836700" y="0"/>
                  </a:lnTo>
                  <a:lnTo>
                    <a:pt x="3785202" y="1445"/>
                  </a:lnTo>
                  <a:lnTo>
                    <a:pt x="3734205" y="4346"/>
                  </a:lnTo>
                  <a:lnTo>
                    <a:pt x="3683703" y="8671"/>
                  </a:lnTo>
                  <a:lnTo>
                    <a:pt x="3633690" y="14390"/>
                  </a:lnTo>
                  <a:lnTo>
                    <a:pt x="3584160" y="21471"/>
                  </a:lnTo>
                  <a:lnTo>
                    <a:pt x="3535107" y="29884"/>
                  </a:lnTo>
                  <a:lnTo>
                    <a:pt x="3486524" y="39599"/>
                  </a:lnTo>
                  <a:lnTo>
                    <a:pt x="3438405" y="50583"/>
                  </a:lnTo>
                  <a:lnTo>
                    <a:pt x="3390746" y="62806"/>
                  </a:lnTo>
                  <a:lnTo>
                    <a:pt x="3343538" y="76238"/>
                  </a:lnTo>
                  <a:lnTo>
                    <a:pt x="3296776" y="90847"/>
                  </a:lnTo>
                  <a:lnTo>
                    <a:pt x="3250455" y="106603"/>
                  </a:lnTo>
                  <a:lnTo>
                    <a:pt x="3204568" y="123474"/>
                  </a:lnTo>
                  <a:lnTo>
                    <a:pt x="3159108" y="141430"/>
                  </a:lnTo>
                  <a:lnTo>
                    <a:pt x="3114070" y="160439"/>
                  </a:lnTo>
                  <a:lnTo>
                    <a:pt x="3069448" y="180472"/>
                  </a:lnTo>
                  <a:lnTo>
                    <a:pt x="3021365" y="195585"/>
                  </a:lnTo>
                  <a:lnTo>
                    <a:pt x="2973377" y="211247"/>
                  </a:lnTo>
                  <a:lnTo>
                    <a:pt x="2925493" y="227453"/>
                  </a:lnTo>
                  <a:lnTo>
                    <a:pt x="2877726" y="244197"/>
                  </a:lnTo>
                  <a:lnTo>
                    <a:pt x="2830088" y="261471"/>
                  </a:lnTo>
                  <a:lnTo>
                    <a:pt x="2782589" y="279270"/>
                  </a:lnTo>
                  <a:lnTo>
                    <a:pt x="2735242" y="297586"/>
                  </a:lnTo>
                  <a:lnTo>
                    <a:pt x="2688059" y="316414"/>
                  </a:lnTo>
                  <a:lnTo>
                    <a:pt x="2641050" y="335746"/>
                  </a:lnTo>
                  <a:lnTo>
                    <a:pt x="2594228" y="355577"/>
                  </a:lnTo>
                  <a:lnTo>
                    <a:pt x="2547603" y="375900"/>
                  </a:lnTo>
                  <a:lnTo>
                    <a:pt x="2501189" y="396709"/>
                  </a:lnTo>
                  <a:lnTo>
                    <a:pt x="2454996" y="417997"/>
                  </a:lnTo>
                  <a:lnTo>
                    <a:pt x="2409036" y="439757"/>
                  </a:lnTo>
                  <a:lnTo>
                    <a:pt x="2363321" y="461983"/>
                  </a:lnTo>
                  <a:lnTo>
                    <a:pt x="2317862" y="484669"/>
                  </a:lnTo>
                  <a:lnTo>
                    <a:pt x="2272670" y="507808"/>
                  </a:lnTo>
                  <a:lnTo>
                    <a:pt x="2227759" y="531394"/>
                  </a:lnTo>
                  <a:lnTo>
                    <a:pt x="2183138" y="555420"/>
                  </a:lnTo>
                  <a:lnTo>
                    <a:pt x="2138820" y="579880"/>
                  </a:lnTo>
                  <a:lnTo>
                    <a:pt x="2094817" y="604767"/>
                  </a:lnTo>
                  <a:lnTo>
                    <a:pt x="2051140" y="630075"/>
                  </a:lnTo>
                  <a:lnTo>
                    <a:pt x="2007800" y="655797"/>
                  </a:lnTo>
                  <a:lnTo>
                    <a:pt x="1964810" y="681928"/>
                  </a:lnTo>
                  <a:lnTo>
                    <a:pt x="1922180" y="708459"/>
                  </a:lnTo>
                  <a:lnTo>
                    <a:pt x="1879923" y="735386"/>
                  </a:lnTo>
                  <a:lnTo>
                    <a:pt x="1838050" y="762702"/>
                  </a:lnTo>
                  <a:lnTo>
                    <a:pt x="1796573" y="790399"/>
                  </a:lnTo>
                  <a:lnTo>
                    <a:pt x="1755504" y="818472"/>
                  </a:lnTo>
                  <a:lnTo>
                    <a:pt x="1714853" y="846914"/>
                  </a:lnTo>
                  <a:lnTo>
                    <a:pt x="1674633" y="875719"/>
                  </a:lnTo>
                  <a:lnTo>
                    <a:pt x="1634856" y="904880"/>
                  </a:lnTo>
                  <a:lnTo>
                    <a:pt x="1594631" y="935461"/>
                  </a:lnTo>
                  <a:lnTo>
                    <a:pt x="1554752" y="966468"/>
                  </a:lnTo>
                  <a:lnTo>
                    <a:pt x="1515228" y="997898"/>
                  </a:lnTo>
                  <a:lnTo>
                    <a:pt x="1476065" y="1029750"/>
                  </a:lnTo>
                  <a:lnTo>
                    <a:pt x="1437272" y="1062024"/>
                  </a:lnTo>
                  <a:lnTo>
                    <a:pt x="1398855" y="1094718"/>
                  </a:lnTo>
                  <a:lnTo>
                    <a:pt x="1360823" y="1127831"/>
                  </a:lnTo>
                  <a:lnTo>
                    <a:pt x="1323184" y="1161361"/>
                  </a:lnTo>
                  <a:lnTo>
                    <a:pt x="1285944" y="1195309"/>
                  </a:lnTo>
                  <a:lnTo>
                    <a:pt x="1249112" y="1229671"/>
                  </a:lnTo>
                  <a:lnTo>
                    <a:pt x="1212696" y="1264448"/>
                  </a:lnTo>
                  <a:lnTo>
                    <a:pt x="1176702" y="1299638"/>
                  </a:lnTo>
                  <a:lnTo>
                    <a:pt x="1141139" y="1335239"/>
                  </a:lnTo>
                  <a:lnTo>
                    <a:pt x="1106015" y="1371251"/>
                  </a:lnTo>
                  <a:lnTo>
                    <a:pt x="1071337" y="1407672"/>
                  </a:lnTo>
                  <a:lnTo>
                    <a:pt x="1037112" y="1444502"/>
                  </a:lnTo>
                  <a:lnTo>
                    <a:pt x="1003349" y="1481739"/>
                  </a:lnTo>
                  <a:lnTo>
                    <a:pt x="970054" y="1519381"/>
                  </a:lnTo>
                  <a:lnTo>
                    <a:pt x="937237" y="1557428"/>
                  </a:lnTo>
                  <a:lnTo>
                    <a:pt x="904904" y="1595879"/>
                  </a:lnTo>
                  <a:lnTo>
                    <a:pt x="873063" y="1634731"/>
                  </a:lnTo>
                  <a:lnTo>
                    <a:pt x="841721" y="1673985"/>
                  </a:lnTo>
                  <a:lnTo>
                    <a:pt x="810887" y="1713638"/>
                  </a:lnTo>
                  <a:lnTo>
                    <a:pt x="780569" y="1753691"/>
                  </a:lnTo>
                  <a:lnTo>
                    <a:pt x="750773" y="1794140"/>
                  </a:lnTo>
                  <a:lnTo>
                    <a:pt x="721507" y="1834986"/>
                  </a:lnTo>
                  <a:lnTo>
                    <a:pt x="692779" y="1876227"/>
                  </a:lnTo>
                  <a:lnTo>
                    <a:pt x="664598" y="1917862"/>
                  </a:lnTo>
                  <a:lnTo>
                    <a:pt x="636970" y="1959889"/>
                  </a:lnTo>
                  <a:lnTo>
                    <a:pt x="609902" y="2002308"/>
                  </a:lnTo>
                  <a:lnTo>
                    <a:pt x="583404" y="2045117"/>
                  </a:lnTo>
                  <a:lnTo>
                    <a:pt x="557482" y="2088316"/>
                  </a:lnTo>
                  <a:lnTo>
                    <a:pt x="532145" y="2131902"/>
                  </a:lnTo>
                  <a:lnTo>
                    <a:pt x="507399" y="2175875"/>
                  </a:lnTo>
                  <a:lnTo>
                    <a:pt x="483252" y="2220233"/>
                  </a:lnTo>
                  <a:lnTo>
                    <a:pt x="459713" y="2264976"/>
                  </a:lnTo>
                  <a:lnTo>
                    <a:pt x="436789" y="2310102"/>
                  </a:lnTo>
                  <a:lnTo>
                    <a:pt x="414487" y="2355609"/>
                  </a:lnTo>
                  <a:lnTo>
                    <a:pt x="392816" y="2401498"/>
                  </a:lnTo>
                  <a:lnTo>
                    <a:pt x="371782" y="2447766"/>
                  </a:lnTo>
                  <a:lnTo>
                    <a:pt x="351394" y="2494412"/>
                  </a:lnTo>
                  <a:lnTo>
                    <a:pt x="331533" y="2541526"/>
                  </a:lnTo>
                  <a:lnTo>
                    <a:pt x="312394" y="2588824"/>
                  </a:lnTo>
                  <a:lnTo>
                    <a:pt x="293963" y="2636303"/>
                  </a:lnTo>
                  <a:lnTo>
                    <a:pt x="276228" y="2683963"/>
                  </a:lnTo>
                  <a:lnTo>
                    <a:pt x="259177" y="2731802"/>
                  </a:lnTo>
                  <a:lnTo>
                    <a:pt x="242799" y="2779817"/>
                  </a:lnTo>
                  <a:lnTo>
                    <a:pt x="227080" y="2828007"/>
                  </a:lnTo>
                  <a:lnTo>
                    <a:pt x="212009" y="2876372"/>
                  </a:lnTo>
                  <a:lnTo>
                    <a:pt x="197573" y="2924908"/>
                  </a:lnTo>
                  <a:lnTo>
                    <a:pt x="183761" y="2973614"/>
                  </a:lnTo>
                  <a:lnTo>
                    <a:pt x="170559" y="3022490"/>
                  </a:lnTo>
                  <a:lnTo>
                    <a:pt x="157957" y="3071532"/>
                  </a:lnTo>
                  <a:lnTo>
                    <a:pt x="145941" y="3120739"/>
                  </a:lnTo>
                  <a:lnTo>
                    <a:pt x="134500" y="3170111"/>
                  </a:lnTo>
                  <a:lnTo>
                    <a:pt x="123621" y="3219644"/>
                  </a:lnTo>
                  <a:lnTo>
                    <a:pt x="113292" y="3269338"/>
                  </a:lnTo>
                  <a:lnTo>
                    <a:pt x="103501" y="3319190"/>
                  </a:lnTo>
                  <a:lnTo>
                    <a:pt x="94236" y="3369200"/>
                  </a:lnTo>
                  <a:lnTo>
                    <a:pt x="85485" y="3419365"/>
                  </a:lnTo>
                  <a:lnTo>
                    <a:pt x="77235" y="3469684"/>
                  </a:lnTo>
                  <a:lnTo>
                    <a:pt x="69475" y="3520155"/>
                  </a:lnTo>
                  <a:lnTo>
                    <a:pt x="62191" y="3570776"/>
                  </a:lnTo>
                  <a:lnTo>
                    <a:pt x="55372" y="3621547"/>
                  </a:lnTo>
                  <a:lnTo>
                    <a:pt x="42792" y="3723190"/>
                  </a:lnTo>
                  <a:lnTo>
                    <a:pt x="36851" y="3774101"/>
                  </a:lnTo>
                  <a:lnTo>
                    <a:pt x="31221" y="3825177"/>
                  </a:lnTo>
                  <a:lnTo>
                    <a:pt x="25937" y="3876400"/>
                  </a:lnTo>
                  <a:lnTo>
                    <a:pt x="21037" y="3927750"/>
                  </a:lnTo>
                  <a:lnTo>
                    <a:pt x="16557" y="3979210"/>
                  </a:lnTo>
                  <a:lnTo>
                    <a:pt x="12532" y="4030759"/>
                  </a:lnTo>
                  <a:lnTo>
                    <a:pt x="9000" y="4082379"/>
                  </a:lnTo>
                  <a:lnTo>
                    <a:pt x="5997" y="4134051"/>
                  </a:lnTo>
                  <a:lnTo>
                    <a:pt x="3559" y="4185755"/>
                  </a:lnTo>
                  <a:lnTo>
                    <a:pt x="1722" y="4237474"/>
                  </a:lnTo>
                  <a:lnTo>
                    <a:pt x="524" y="4289188"/>
                  </a:lnTo>
                  <a:lnTo>
                    <a:pt x="0" y="4340877"/>
                  </a:lnTo>
                  <a:lnTo>
                    <a:pt x="186" y="4392524"/>
                  </a:lnTo>
                  <a:lnTo>
                    <a:pt x="1119" y="4444108"/>
                  </a:lnTo>
                  <a:lnTo>
                    <a:pt x="2836" y="4495612"/>
                  </a:lnTo>
                  <a:lnTo>
                    <a:pt x="5373" y="4547015"/>
                  </a:lnTo>
                  <a:lnTo>
                    <a:pt x="8766" y="4598300"/>
                  </a:lnTo>
                  <a:lnTo>
                    <a:pt x="13052" y="4649447"/>
                  </a:lnTo>
                  <a:lnTo>
                    <a:pt x="18266" y="4700437"/>
                  </a:lnTo>
                  <a:lnTo>
                    <a:pt x="24446" y="4751251"/>
                  </a:lnTo>
                  <a:lnTo>
                    <a:pt x="31628" y="4801870"/>
                  </a:lnTo>
                  <a:lnTo>
                    <a:pt x="39848" y="4852276"/>
                  </a:lnTo>
                  <a:lnTo>
                    <a:pt x="49142" y="4902449"/>
                  </a:lnTo>
                  <a:lnTo>
                    <a:pt x="59548" y="4952370"/>
                  </a:lnTo>
                  <a:lnTo>
                    <a:pt x="70968" y="5000444"/>
                  </a:lnTo>
                  <a:lnTo>
                    <a:pt x="83654" y="5048072"/>
                  </a:lnTo>
                  <a:lnTo>
                    <a:pt x="97583" y="5095248"/>
                  </a:lnTo>
                  <a:lnTo>
                    <a:pt x="112728" y="5141963"/>
                  </a:lnTo>
                  <a:lnTo>
                    <a:pt x="129064" y="5188210"/>
                  </a:lnTo>
                  <a:lnTo>
                    <a:pt x="146567" y="5233981"/>
                  </a:lnTo>
                  <a:lnTo>
                    <a:pt x="165210" y="5279269"/>
                  </a:lnTo>
                  <a:lnTo>
                    <a:pt x="184968" y="5324065"/>
                  </a:lnTo>
                  <a:lnTo>
                    <a:pt x="205817" y="5368363"/>
                  </a:lnTo>
                  <a:lnTo>
                    <a:pt x="227731" y="5412155"/>
                  </a:lnTo>
                  <a:lnTo>
                    <a:pt x="250684" y="5455432"/>
                  </a:lnTo>
                  <a:lnTo>
                    <a:pt x="274652" y="5498188"/>
                  </a:lnTo>
                  <a:lnTo>
                    <a:pt x="299609" y="5540415"/>
                  </a:lnTo>
                  <a:lnTo>
                    <a:pt x="325531" y="5582105"/>
                  </a:lnTo>
                  <a:lnTo>
                    <a:pt x="352391" y="5623250"/>
                  </a:lnTo>
                  <a:lnTo>
                    <a:pt x="380164" y="5663843"/>
                  </a:lnTo>
                  <a:lnTo>
                    <a:pt x="408826" y="5703876"/>
                  </a:lnTo>
                  <a:lnTo>
                    <a:pt x="438351" y="5743342"/>
                  </a:lnTo>
                  <a:lnTo>
                    <a:pt x="468714" y="5782233"/>
                  </a:lnTo>
                  <a:lnTo>
                    <a:pt x="499889" y="5820541"/>
                  </a:lnTo>
                  <a:lnTo>
                    <a:pt x="531851" y="5858259"/>
                  </a:lnTo>
                  <a:lnTo>
                    <a:pt x="564576" y="5895379"/>
                  </a:lnTo>
                  <a:lnTo>
                    <a:pt x="598037" y="5931893"/>
                  </a:lnTo>
                  <a:lnTo>
                    <a:pt x="632210" y="5967795"/>
                  </a:lnTo>
                  <a:lnTo>
                    <a:pt x="667069" y="6003075"/>
                  </a:lnTo>
                  <a:lnTo>
                    <a:pt x="702590" y="6037726"/>
                  </a:lnTo>
                  <a:lnTo>
                    <a:pt x="738746" y="6071742"/>
                  </a:lnTo>
                  <a:lnTo>
                    <a:pt x="775512" y="6105114"/>
                  </a:lnTo>
                  <a:lnTo>
                    <a:pt x="812864" y="6137834"/>
                  </a:lnTo>
                  <a:lnTo>
                    <a:pt x="850776" y="6169896"/>
                  </a:lnTo>
                  <a:lnTo>
                    <a:pt x="889223" y="6201290"/>
                  </a:lnTo>
                  <a:lnTo>
                    <a:pt x="928180" y="6232011"/>
                  </a:lnTo>
                  <a:lnTo>
                    <a:pt x="967621" y="6262049"/>
                  </a:lnTo>
                  <a:lnTo>
                    <a:pt x="1007521" y="6291398"/>
                  </a:lnTo>
                  <a:lnTo>
                    <a:pt x="1047855" y="6320050"/>
                  </a:lnTo>
                  <a:lnTo>
                    <a:pt x="1088597" y="6347997"/>
                  </a:lnTo>
                  <a:lnTo>
                    <a:pt x="1129723" y="6375231"/>
                  </a:lnTo>
                  <a:lnTo>
                    <a:pt x="1171207" y="6401745"/>
                  </a:lnTo>
                  <a:lnTo>
                    <a:pt x="1213024" y="6427532"/>
                  </a:lnTo>
                  <a:lnTo>
                    <a:pt x="1255148" y="6452583"/>
                  </a:lnTo>
                  <a:lnTo>
                    <a:pt x="1297555" y="6476891"/>
                  </a:lnTo>
                  <a:lnTo>
                    <a:pt x="1340219" y="6500448"/>
                  </a:lnTo>
                  <a:lnTo>
                    <a:pt x="1383115" y="6523247"/>
                  </a:lnTo>
                  <a:lnTo>
                    <a:pt x="1426218" y="6545280"/>
                  </a:lnTo>
                  <a:lnTo>
                    <a:pt x="1469502" y="6566540"/>
                  </a:lnTo>
                  <a:lnTo>
                    <a:pt x="1515103" y="6588003"/>
                  </a:lnTo>
                  <a:lnTo>
                    <a:pt x="1560937" y="6608792"/>
                  </a:lnTo>
                  <a:lnTo>
                    <a:pt x="1606998" y="6628907"/>
                  </a:lnTo>
                  <a:lnTo>
                    <a:pt x="1653279" y="6648350"/>
                  </a:lnTo>
                  <a:lnTo>
                    <a:pt x="1699773" y="6667125"/>
                  </a:lnTo>
                  <a:lnTo>
                    <a:pt x="1746474" y="6685233"/>
                  </a:lnTo>
                  <a:lnTo>
                    <a:pt x="1793375" y="6702677"/>
                  </a:lnTo>
                  <a:lnTo>
                    <a:pt x="1840470" y="6719457"/>
                  </a:lnTo>
                  <a:lnTo>
                    <a:pt x="1887753" y="6735577"/>
                  </a:lnTo>
                  <a:lnTo>
                    <a:pt x="1935217" y="6751039"/>
                  </a:lnTo>
                  <a:lnTo>
                    <a:pt x="1982855" y="6765844"/>
                  </a:lnTo>
                  <a:lnTo>
                    <a:pt x="2030662" y="6779994"/>
                  </a:lnTo>
                  <a:lnTo>
                    <a:pt x="2078630" y="6793493"/>
                  </a:lnTo>
                  <a:lnTo>
                    <a:pt x="2126753" y="6806341"/>
                  </a:lnTo>
                  <a:lnTo>
                    <a:pt x="2175024" y="6818541"/>
                  </a:lnTo>
                  <a:lnTo>
                    <a:pt x="2223438" y="6830095"/>
                  </a:lnTo>
                  <a:lnTo>
                    <a:pt x="2271987" y="6841006"/>
                  </a:lnTo>
                  <a:lnTo>
                    <a:pt x="2320666" y="6851274"/>
                  </a:lnTo>
                  <a:lnTo>
                    <a:pt x="2369467" y="6860903"/>
                  </a:lnTo>
                  <a:lnTo>
                    <a:pt x="2418384" y="6869894"/>
                  </a:lnTo>
                  <a:lnTo>
                    <a:pt x="2467411" y="6878250"/>
                  </a:lnTo>
                  <a:lnTo>
                    <a:pt x="2516542" y="6885972"/>
                  </a:lnTo>
                  <a:lnTo>
                    <a:pt x="2565769" y="6893063"/>
                  </a:lnTo>
                  <a:lnTo>
                    <a:pt x="2615086" y="6899525"/>
                  </a:lnTo>
                  <a:lnTo>
                    <a:pt x="2664487" y="6905359"/>
                  </a:lnTo>
                  <a:lnTo>
                    <a:pt x="2713965" y="6910569"/>
                  </a:lnTo>
                  <a:lnTo>
                    <a:pt x="2763515" y="6915155"/>
                  </a:lnTo>
                  <a:lnTo>
                    <a:pt x="2813128" y="6919121"/>
                  </a:lnTo>
                  <a:lnTo>
                    <a:pt x="2862800" y="6922467"/>
                  </a:lnTo>
                  <a:lnTo>
                    <a:pt x="2912523" y="6925198"/>
                  </a:lnTo>
                  <a:lnTo>
                    <a:pt x="2962290" y="6927313"/>
                  </a:lnTo>
                  <a:lnTo>
                    <a:pt x="3012097" y="6928816"/>
                  </a:lnTo>
                  <a:lnTo>
                    <a:pt x="3061935" y="6929708"/>
                  </a:lnTo>
                  <a:lnTo>
                    <a:pt x="3111798" y="6929993"/>
                  </a:lnTo>
                  <a:lnTo>
                    <a:pt x="3161681" y="6929670"/>
                  </a:lnTo>
                  <a:lnTo>
                    <a:pt x="3211576" y="6928744"/>
                  </a:lnTo>
                  <a:lnTo>
                    <a:pt x="3261477" y="6927216"/>
                  </a:lnTo>
                  <a:lnTo>
                    <a:pt x="3311378" y="6925087"/>
                  </a:lnTo>
                  <a:lnTo>
                    <a:pt x="3361271" y="6922361"/>
                  </a:lnTo>
                  <a:lnTo>
                    <a:pt x="3411151" y="6919039"/>
                  </a:lnTo>
                  <a:lnTo>
                    <a:pt x="3461012" y="6915123"/>
                  </a:lnTo>
                  <a:lnTo>
                    <a:pt x="3510846" y="6910616"/>
                  </a:lnTo>
                  <a:lnTo>
                    <a:pt x="3560647" y="6905519"/>
                  </a:lnTo>
                  <a:lnTo>
                    <a:pt x="3610409" y="6899835"/>
                  </a:lnTo>
                  <a:lnTo>
                    <a:pt x="3660125" y="6893565"/>
                  </a:lnTo>
                  <a:lnTo>
                    <a:pt x="3710574" y="6886548"/>
                  </a:lnTo>
                  <a:lnTo>
                    <a:pt x="3760917" y="6878973"/>
                  </a:lnTo>
                  <a:lnTo>
                    <a:pt x="3811149" y="6870847"/>
                  </a:lnTo>
                  <a:lnTo>
                    <a:pt x="3861270" y="6862174"/>
                  </a:lnTo>
                  <a:lnTo>
                    <a:pt x="3911277" y="6852960"/>
                  </a:lnTo>
                  <a:lnTo>
                    <a:pt x="3961167" y="6843212"/>
                  </a:lnTo>
                  <a:lnTo>
                    <a:pt x="4010939" y="6832934"/>
                  </a:lnTo>
                  <a:lnTo>
                    <a:pt x="4060590" y="6822133"/>
                  </a:lnTo>
                  <a:lnTo>
                    <a:pt x="4110117" y="6810814"/>
                  </a:lnTo>
                  <a:lnTo>
                    <a:pt x="4159520" y="6798983"/>
                  </a:lnTo>
                  <a:lnTo>
                    <a:pt x="4208795" y="6786645"/>
                  </a:lnTo>
                  <a:lnTo>
                    <a:pt x="4257940" y="6773806"/>
                  </a:lnTo>
                  <a:lnTo>
                    <a:pt x="4306953" y="6760473"/>
                  </a:lnTo>
                  <a:lnTo>
                    <a:pt x="4355832" y="6746649"/>
                  </a:lnTo>
                  <a:lnTo>
                    <a:pt x="4404575" y="6732342"/>
                  </a:lnTo>
                  <a:lnTo>
                    <a:pt x="4453179" y="6717557"/>
                  </a:lnTo>
                  <a:lnTo>
                    <a:pt x="4501642" y="6702300"/>
                  </a:lnTo>
                  <a:lnTo>
                    <a:pt x="4549962" y="6686576"/>
                  </a:lnTo>
                  <a:lnTo>
                    <a:pt x="4598136" y="6670390"/>
                  </a:lnTo>
                  <a:lnTo>
                    <a:pt x="4646163" y="6653750"/>
                  </a:lnTo>
                  <a:lnTo>
                    <a:pt x="4694040" y="6636660"/>
                  </a:lnTo>
                  <a:lnTo>
                    <a:pt x="4741765" y="6619125"/>
                  </a:lnTo>
                  <a:lnTo>
                    <a:pt x="4789336" y="6601153"/>
                  </a:lnTo>
                  <a:lnTo>
                    <a:pt x="4836750" y="6582747"/>
                  </a:lnTo>
                  <a:lnTo>
                    <a:pt x="4884005" y="6563915"/>
                  </a:lnTo>
                  <a:lnTo>
                    <a:pt x="4931099" y="6544661"/>
                  </a:lnTo>
                  <a:lnTo>
                    <a:pt x="4978031" y="6524992"/>
                  </a:lnTo>
                  <a:lnTo>
                    <a:pt x="5024796" y="6504913"/>
                  </a:lnTo>
                  <a:lnTo>
                    <a:pt x="5071394" y="6484430"/>
                  </a:lnTo>
                  <a:lnTo>
                    <a:pt x="5117823" y="6463548"/>
                  </a:lnTo>
                  <a:lnTo>
                    <a:pt x="5164078" y="6442273"/>
                  </a:lnTo>
                  <a:lnTo>
                    <a:pt x="5210160" y="6420611"/>
                  </a:lnTo>
                  <a:lnTo>
                    <a:pt x="5256065" y="6398568"/>
                  </a:lnTo>
                  <a:lnTo>
                    <a:pt x="5301791" y="6376148"/>
                  </a:lnTo>
                  <a:lnTo>
                    <a:pt x="5347336" y="6353359"/>
                  </a:lnTo>
                  <a:lnTo>
                    <a:pt x="5392698" y="6330205"/>
                  </a:lnTo>
                  <a:lnTo>
                    <a:pt x="5437874" y="6306692"/>
                  </a:lnTo>
                  <a:lnTo>
                    <a:pt x="5482863" y="6282826"/>
                  </a:lnTo>
                  <a:lnTo>
                    <a:pt x="5527661" y="6258612"/>
                  </a:lnTo>
                  <a:lnTo>
                    <a:pt x="5572268" y="6234057"/>
                  </a:lnTo>
                  <a:lnTo>
                    <a:pt x="5616679" y="6209166"/>
                  </a:lnTo>
                  <a:lnTo>
                    <a:pt x="5660894" y="6183944"/>
                  </a:lnTo>
                  <a:lnTo>
                    <a:pt x="5704911" y="6158398"/>
                  </a:lnTo>
                  <a:lnTo>
                    <a:pt x="5748726" y="6132533"/>
                  </a:lnTo>
                  <a:lnTo>
                    <a:pt x="5792337" y="6106354"/>
                  </a:lnTo>
                  <a:lnTo>
                    <a:pt x="5835743" y="6079868"/>
                  </a:lnTo>
                  <a:lnTo>
                    <a:pt x="5878942" y="6053079"/>
                  </a:lnTo>
                  <a:lnTo>
                    <a:pt x="5920381" y="6026980"/>
                  </a:lnTo>
                  <a:lnTo>
                    <a:pt x="5961728" y="6000461"/>
                  </a:lnTo>
                  <a:lnTo>
                    <a:pt x="6002953" y="5973516"/>
                  </a:lnTo>
                  <a:lnTo>
                    <a:pt x="6044028" y="5946140"/>
                  </a:lnTo>
                  <a:lnTo>
                    <a:pt x="6084927" y="5918327"/>
                  </a:lnTo>
                  <a:lnTo>
                    <a:pt x="6125620" y="5890070"/>
                  </a:lnTo>
                  <a:lnTo>
                    <a:pt x="6166080" y="5861365"/>
                  </a:lnTo>
                  <a:lnTo>
                    <a:pt x="6206279" y="5832206"/>
                  </a:lnTo>
                  <a:lnTo>
                    <a:pt x="6246188" y="5802586"/>
                  </a:lnTo>
                  <a:lnTo>
                    <a:pt x="6285780" y="5772501"/>
                  </a:lnTo>
                  <a:lnTo>
                    <a:pt x="6325027" y="5741945"/>
                  </a:lnTo>
                  <a:lnTo>
                    <a:pt x="6363901" y="5710912"/>
                  </a:lnTo>
                  <a:lnTo>
                    <a:pt x="6402373" y="5679396"/>
                  </a:lnTo>
                  <a:lnTo>
                    <a:pt x="6440416" y="5647391"/>
                  </a:lnTo>
                  <a:lnTo>
                    <a:pt x="6478003" y="5614892"/>
                  </a:lnTo>
                  <a:lnTo>
                    <a:pt x="6515103" y="5581894"/>
                  </a:lnTo>
                  <a:lnTo>
                    <a:pt x="6551691" y="5548390"/>
                  </a:lnTo>
                  <a:lnTo>
                    <a:pt x="6587738" y="5514375"/>
                  </a:lnTo>
                  <a:lnTo>
                    <a:pt x="6623215" y="5479843"/>
                  </a:lnTo>
                  <a:lnTo>
                    <a:pt x="6658095" y="5444789"/>
                  </a:lnTo>
                  <a:lnTo>
                    <a:pt x="6692350" y="5409206"/>
                  </a:lnTo>
                  <a:lnTo>
                    <a:pt x="6725952" y="5373089"/>
                  </a:lnTo>
                  <a:lnTo>
                    <a:pt x="6758873" y="5336433"/>
                  </a:lnTo>
                  <a:lnTo>
                    <a:pt x="6791085" y="5299232"/>
                  </a:lnTo>
                  <a:lnTo>
                    <a:pt x="6822559" y="5261479"/>
                  </a:lnTo>
                  <a:lnTo>
                    <a:pt x="6853269" y="5223170"/>
                  </a:lnTo>
                  <a:lnTo>
                    <a:pt x="6883185" y="5184298"/>
                  </a:lnTo>
                  <a:lnTo>
                    <a:pt x="6912281" y="5144858"/>
                  </a:lnTo>
                  <a:lnTo>
                    <a:pt x="6940527" y="5104845"/>
                  </a:lnTo>
                  <a:lnTo>
                    <a:pt x="6967896" y="5064252"/>
                  </a:lnTo>
                  <a:lnTo>
                    <a:pt x="6994361" y="5023074"/>
                  </a:lnTo>
                  <a:lnTo>
                    <a:pt x="7019892" y="4981305"/>
                  </a:lnTo>
                  <a:lnTo>
                    <a:pt x="7044462" y="4938940"/>
                  </a:lnTo>
                  <a:lnTo>
                    <a:pt x="7068043" y="4895972"/>
                  </a:lnTo>
                  <a:lnTo>
                    <a:pt x="7090608" y="4852397"/>
                  </a:lnTo>
                  <a:lnTo>
                    <a:pt x="7112127" y="4808208"/>
                  </a:lnTo>
                  <a:lnTo>
                    <a:pt x="7132573" y="4763400"/>
                  </a:lnTo>
                  <a:lnTo>
                    <a:pt x="7151918" y="4717966"/>
                  </a:lnTo>
                  <a:lnTo>
                    <a:pt x="7170135" y="4671902"/>
                  </a:lnTo>
                  <a:lnTo>
                    <a:pt x="7187194" y="4625202"/>
                  </a:lnTo>
                  <a:lnTo>
                    <a:pt x="7203069" y="4577860"/>
                  </a:lnTo>
                  <a:lnTo>
                    <a:pt x="7217730" y="4529870"/>
                  </a:lnTo>
                  <a:lnTo>
                    <a:pt x="7231151" y="4481227"/>
                  </a:lnTo>
                  <a:lnTo>
                    <a:pt x="7243303" y="4431924"/>
                  </a:lnTo>
                  <a:lnTo>
                    <a:pt x="7254081" y="4382193"/>
                  </a:lnTo>
                  <a:lnTo>
                    <a:pt x="7263620" y="4332465"/>
                  </a:lnTo>
                  <a:lnTo>
                    <a:pt x="7271945" y="4282746"/>
                  </a:lnTo>
                  <a:lnTo>
                    <a:pt x="7279082" y="4233040"/>
                  </a:lnTo>
                  <a:lnTo>
                    <a:pt x="7285057" y="4183349"/>
                  </a:lnTo>
                  <a:lnTo>
                    <a:pt x="7289896" y="4133680"/>
                  </a:lnTo>
                  <a:lnTo>
                    <a:pt x="7293625" y="4084035"/>
                  </a:lnTo>
                  <a:lnTo>
                    <a:pt x="7296269" y="4034419"/>
                  </a:lnTo>
                  <a:lnTo>
                    <a:pt x="7297854" y="3984836"/>
                  </a:lnTo>
                  <a:lnTo>
                    <a:pt x="7298407" y="3935290"/>
                  </a:lnTo>
                  <a:lnTo>
                    <a:pt x="7297953" y="3885786"/>
                  </a:lnTo>
                  <a:lnTo>
                    <a:pt x="7296517" y="3836326"/>
                  </a:lnTo>
                  <a:lnTo>
                    <a:pt x="7294126" y="3786917"/>
                  </a:lnTo>
                  <a:lnTo>
                    <a:pt x="7290805" y="3737561"/>
                  </a:lnTo>
                  <a:lnTo>
                    <a:pt x="7286581" y="3688262"/>
                  </a:lnTo>
                  <a:lnTo>
                    <a:pt x="7281478" y="3639026"/>
                  </a:lnTo>
                  <a:lnTo>
                    <a:pt x="7275524" y="3589856"/>
                  </a:lnTo>
                  <a:lnTo>
                    <a:pt x="7268743" y="3540755"/>
                  </a:lnTo>
                  <a:lnTo>
                    <a:pt x="7261162" y="3491730"/>
                  </a:lnTo>
                  <a:lnTo>
                    <a:pt x="7252807" y="3442782"/>
                  </a:lnTo>
                  <a:lnTo>
                    <a:pt x="7243702" y="3393917"/>
                  </a:lnTo>
                  <a:lnTo>
                    <a:pt x="7233875" y="3345138"/>
                  </a:lnTo>
                  <a:lnTo>
                    <a:pt x="7223351" y="3296451"/>
                  </a:lnTo>
                  <a:lnTo>
                    <a:pt x="7212155" y="3247858"/>
                  </a:lnTo>
                  <a:lnTo>
                    <a:pt x="7200314" y="3199364"/>
                  </a:lnTo>
                  <a:lnTo>
                    <a:pt x="7187854" y="3150974"/>
                  </a:lnTo>
                  <a:lnTo>
                    <a:pt x="7174799" y="3102690"/>
                  </a:lnTo>
                  <a:lnTo>
                    <a:pt x="7161177" y="3054518"/>
                  </a:lnTo>
                  <a:lnTo>
                    <a:pt x="7147012" y="3006462"/>
                  </a:lnTo>
                  <a:lnTo>
                    <a:pt x="7132332" y="2958525"/>
                  </a:lnTo>
                  <a:lnTo>
                    <a:pt x="7117161" y="2910712"/>
                  </a:lnTo>
                  <a:lnTo>
                    <a:pt x="7101525" y="2863027"/>
                  </a:lnTo>
                  <a:lnTo>
                    <a:pt x="7085450" y="2815474"/>
                  </a:lnTo>
                  <a:lnTo>
                    <a:pt x="7068963" y="2768057"/>
                  </a:lnTo>
                  <a:lnTo>
                    <a:pt x="7052088" y="2720781"/>
                  </a:lnTo>
                  <a:lnTo>
                    <a:pt x="7034852" y="2673648"/>
                  </a:lnTo>
                  <a:lnTo>
                    <a:pt x="7017281" y="2626665"/>
                  </a:lnTo>
                  <a:lnTo>
                    <a:pt x="6999399" y="2579834"/>
                  </a:lnTo>
                  <a:lnTo>
                    <a:pt x="6981235" y="2533159"/>
                  </a:lnTo>
                  <a:lnTo>
                    <a:pt x="6962812" y="2486646"/>
                  </a:lnTo>
                  <a:lnTo>
                    <a:pt x="6944157" y="2440298"/>
                  </a:lnTo>
                  <a:lnTo>
                    <a:pt x="6906253" y="2348113"/>
                  </a:lnTo>
                  <a:lnTo>
                    <a:pt x="6867732" y="2256637"/>
                  </a:lnTo>
                  <a:lnTo>
                    <a:pt x="6828798" y="2165904"/>
                  </a:lnTo>
                  <a:lnTo>
                    <a:pt x="6789659" y="2075947"/>
                  </a:lnTo>
                  <a:lnTo>
                    <a:pt x="6769762" y="2031220"/>
                  </a:lnTo>
                  <a:lnTo>
                    <a:pt x="6749507" y="1986503"/>
                  </a:lnTo>
                  <a:lnTo>
                    <a:pt x="6728887" y="1941819"/>
                  </a:lnTo>
                  <a:lnTo>
                    <a:pt x="6707891" y="1897187"/>
                  </a:lnTo>
                  <a:lnTo>
                    <a:pt x="6686512" y="1852629"/>
                  </a:lnTo>
                  <a:lnTo>
                    <a:pt x="6664740" y="1808165"/>
                  </a:lnTo>
                  <a:lnTo>
                    <a:pt x="6642567" y="1763816"/>
                  </a:lnTo>
                  <a:lnTo>
                    <a:pt x="6619985" y="1719603"/>
                  </a:lnTo>
                  <a:lnTo>
                    <a:pt x="6596984" y="1675547"/>
                  </a:lnTo>
                  <a:lnTo>
                    <a:pt x="6573556" y="1631668"/>
                  </a:lnTo>
                  <a:lnTo>
                    <a:pt x="6549693" y="1587988"/>
                  </a:lnTo>
                  <a:lnTo>
                    <a:pt x="6525385" y="1544527"/>
                  </a:lnTo>
                  <a:lnTo>
                    <a:pt x="6500625" y="1501306"/>
                  </a:lnTo>
                  <a:lnTo>
                    <a:pt x="6475402" y="1458345"/>
                  </a:lnTo>
                  <a:lnTo>
                    <a:pt x="6449709" y="1415667"/>
                  </a:lnTo>
                  <a:lnTo>
                    <a:pt x="6423537" y="1373290"/>
                  </a:lnTo>
                  <a:lnTo>
                    <a:pt x="6396878" y="1331237"/>
                  </a:lnTo>
                  <a:lnTo>
                    <a:pt x="6369721" y="1289528"/>
                  </a:lnTo>
                  <a:lnTo>
                    <a:pt x="6342060" y="1248184"/>
                  </a:lnTo>
                  <a:lnTo>
                    <a:pt x="6313885" y="1207225"/>
                  </a:lnTo>
                  <a:lnTo>
                    <a:pt x="6285188" y="1166673"/>
                  </a:lnTo>
                  <a:lnTo>
                    <a:pt x="6255960" y="1126548"/>
                  </a:lnTo>
                  <a:lnTo>
                    <a:pt x="6226191" y="1086871"/>
                  </a:lnTo>
                  <a:lnTo>
                    <a:pt x="6195875" y="1047663"/>
                  </a:lnTo>
                  <a:lnTo>
                    <a:pt x="6165001" y="1008945"/>
                  </a:lnTo>
                  <a:lnTo>
                    <a:pt x="6133561" y="970737"/>
                  </a:lnTo>
                  <a:lnTo>
                    <a:pt x="6101547" y="933060"/>
                  </a:lnTo>
                  <a:lnTo>
                    <a:pt x="6068950" y="895936"/>
                  </a:lnTo>
                  <a:lnTo>
                    <a:pt x="6035761" y="859384"/>
                  </a:lnTo>
                  <a:lnTo>
                    <a:pt x="6001971" y="823426"/>
                  </a:lnTo>
                  <a:lnTo>
                    <a:pt x="5967572" y="788083"/>
                  </a:lnTo>
                  <a:lnTo>
                    <a:pt x="5932556" y="753375"/>
                  </a:lnTo>
                  <a:lnTo>
                    <a:pt x="5896913" y="719323"/>
                  </a:lnTo>
                  <a:lnTo>
                    <a:pt x="5860634" y="685948"/>
                  </a:lnTo>
                  <a:lnTo>
                    <a:pt x="5823712" y="653271"/>
                  </a:lnTo>
                  <a:lnTo>
                    <a:pt x="5786138" y="621313"/>
                  </a:lnTo>
                  <a:lnTo>
                    <a:pt x="5747902" y="590094"/>
                  </a:lnTo>
                  <a:lnTo>
                    <a:pt x="5708996" y="559635"/>
                  </a:lnTo>
                  <a:lnTo>
                    <a:pt x="5669412" y="529957"/>
                  </a:lnTo>
                  <a:lnTo>
                    <a:pt x="5629140" y="501080"/>
                  </a:lnTo>
                  <a:lnTo>
                    <a:pt x="5588172" y="473027"/>
                  </a:lnTo>
                  <a:lnTo>
                    <a:pt x="5546500" y="445817"/>
                  </a:lnTo>
                  <a:lnTo>
                    <a:pt x="5504115" y="419471"/>
                  </a:lnTo>
                  <a:lnTo>
                    <a:pt x="5461008" y="394010"/>
                  </a:lnTo>
                  <a:lnTo>
                    <a:pt x="5417170" y="369455"/>
                  </a:lnTo>
                  <a:lnTo>
                    <a:pt x="5372593" y="345826"/>
                  </a:lnTo>
                  <a:lnTo>
                    <a:pt x="5324547" y="322145"/>
                  </a:lnTo>
                  <a:lnTo>
                    <a:pt x="5275501" y="299154"/>
                  </a:lnTo>
                  <a:lnTo>
                    <a:pt x="5225789" y="277496"/>
                  </a:lnTo>
                  <a:lnTo>
                    <a:pt x="5175743" y="257815"/>
                  </a:lnTo>
                  <a:lnTo>
                    <a:pt x="5128905" y="237677"/>
                  </a:lnTo>
                  <a:lnTo>
                    <a:pt x="5081833" y="218446"/>
                  </a:lnTo>
                  <a:lnTo>
                    <a:pt x="5034529" y="200118"/>
                  </a:lnTo>
                  <a:lnTo>
                    <a:pt x="4987000" y="182693"/>
                  </a:lnTo>
                  <a:lnTo>
                    <a:pt x="4939249" y="166167"/>
                  </a:lnTo>
                  <a:lnTo>
                    <a:pt x="4891281" y="150539"/>
                  </a:lnTo>
                  <a:lnTo>
                    <a:pt x="4843101" y="135806"/>
                  </a:lnTo>
                  <a:lnTo>
                    <a:pt x="4794714" y="121965"/>
                  </a:lnTo>
                  <a:lnTo>
                    <a:pt x="4746125" y="109015"/>
                  </a:lnTo>
                  <a:lnTo>
                    <a:pt x="4697337" y="96953"/>
                  </a:lnTo>
                  <a:lnTo>
                    <a:pt x="4648356" y="85777"/>
                  </a:lnTo>
                  <a:lnTo>
                    <a:pt x="4599186" y="75485"/>
                  </a:lnTo>
                  <a:lnTo>
                    <a:pt x="4549833" y="66073"/>
                  </a:lnTo>
                  <a:lnTo>
                    <a:pt x="4500300" y="57541"/>
                  </a:lnTo>
                  <a:lnTo>
                    <a:pt x="4450593" y="49885"/>
                  </a:lnTo>
                  <a:lnTo>
                    <a:pt x="4400716" y="43104"/>
                  </a:lnTo>
                  <a:lnTo>
                    <a:pt x="4350674" y="37194"/>
                  </a:lnTo>
                  <a:lnTo>
                    <a:pt x="4300471" y="32154"/>
                  </a:lnTo>
                  <a:lnTo>
                    <a:pt x="4250113" y="27982"/>
                  </a:lnTo>
                  <a:lnTo>
                    <a:pt x="4199603" y="24675"/>
                  </a:lnTo>
                  <a:lnTo>
                    <a:pt x="4148948" y="22230"/>
                  </a:lnTo>
                  <a:lnTo>
                    <a:pt x="4111401" y="17045"/>
                  </a:lnTo>
                  <a:lnTo>
                    <a:pt x="4072890" y="12181"/>
                  </a:lnTo>
                  <a:lnTo>
                    <a:pt x="4033737" y="7961"/>
                  </a:lnTo>
                  <a:lnTo>
                    <a:pt x="3994262" y="4704"/>
                  </a:lnTo>
                  <a:lnTo>
                    <a:pt x="3941223" y="1598"/>
                  </a:lnTo>
                  <a:lnTo>
                    <a:pt x="3888705" y="40"/>
                  </a:lnTo>
                  <a:close/>
                </a:path>
              </a:pathLst>
            </a:custGeom>
            <a:solidFill>
              <a:srgbClr val="6FB444"/>
            </a:solidFill>
          </p:spPr>
          <p:txBody>
            <a:bodyPr wrap="square" lIns="0" tIns="0" rIns="0" bIns="0" rtlCol="0"/>
            <a:lstStyle/>
            <a:p>
              <a:endParaRPr/>
            </a:p>
          </p:txBody>
        </p:sp>
        <p:pic>
          <p:nvPicPr>
            <p:cNvPr id="5" name="object 5"/>
            <p:cNvPicPr/>
            <p:nvPr/>
          </p:nvPicPr>
          <p:blipFill>
            <a:blip r:embed="rId2" cstate="print"/>
            <a:stretch>
              <a:fillRect/>
            </a:stretch>
          </p:blipFill>
          <p:spPr>
            <a:xfrm>
              <a:off x="5922995" y="1150246"/>
              <a:ext cx="6441228" cy="6108700"/>
            </a:xfrm>
            <a:prstGeom prst="rect">
              <a:avLst/>
            </a:prstGeom>
          </p:spPr>
        </p:pic>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object 2"/>
          <p:cNvGrpSpPr/>
          <p:nvPr/>
        </p:nvGrpSpPr>
        <p:grpSpPr>
          <a:xfrm>
            <a:off x="6958583" y="0"/>
            <a:ext cx="11329670" cy="10287000"/>
            <a:chOff x="6958583" y="0"/>
            <a:chExt cx="11329670" cy="10287000"/>
          </a:xfrm>
        </p:grpSpPr>
        <p:sp>
          <p:nvSpPr>
            <p:cNvPr id="3" name="object 3"/>
            <p:cNvSpPr/>
            <p:nvPr/>
          </p:nvSpPr>
          <p:spPr>
            <a:xfrm>
              <a:off x="6958583" y="0"/>
              <a:ext cx="11329670" cy="10287000"/>
            </a:xfrm>
            <a:custGeom>
              <a:avLst/>
              <a:gdLst/>
              <a:ahLst/>
              <a:cxnLst/>
              <a:rect l="l" t="t" r="r" b="b"/>
              <a:pathLst>
                <a:path w="11329669" h="10287000">
                  <a:moveTo>
                    <a:pt x="11329416" y="0"/>
                  </a:moveTo>
                  <a:lnTo>
                    <a:pt x="0" y="0"/>
                  </a:lnTo>
                  <a:lnTo>
                    <a:pt x="0" y="10287000"/>
                  </a:lnTo>
                  <a:lnTo>
                    <a:pt x="11329416" y="10287000"/>
                  </a:lnTo>
                  <a:lnTo>
                    <a:pt x="11329416" y="0"/>
                  </a:lnTo>
                  <a:close/>
                </a:path>
              </a:pathLst>
            </a:custGeom>
            <a:solidFill>
              <a:srgbClr val="C7C9C9"/>
            </a:solidFill>
          </p:spPr>
          <p:txBody>
            <a:bodyPr wrap="square" lIns="0" tIns="0" rIns="0" bIns="0" rtlCol="0"/>
            <a:lstStyle/>
            <a:p>
              <a:endParaRPr/>
            </a:p>
          </p:txBody>
        </p:sp>
        <p:pic>
          <p:nvPicPr>
            <p:cNvPr id="4" name="object 4"/>
            <p:cNvPicPr/>
            <p:nvPr/>
          </p:nvPicPr>
          <p:blipFill>
            <a:blip r:embed="rId2" cstate="print"/>
            <a:stretch>
              <a:fillRect/>
            </a:stretch>
          </p:blipFill>
          <p:spPr>
            <a:xfrm>
              <a:off x="7621523" y="790955"/>
              <a:ext cx="9998964" cy="8734044"/>
            </a:xfrm>
            <a:prstGeom prst="rect">
              <a:avLst/>
            </a:prstGeom>
          </p:spPr>
        </p:pic>
        <p:sp>
          <p:nvSpPr>
            <p:cNvPr id="5" name="object 5"/>
            <p:cNvSpPr/>
            <p:nvPr/>
          </p:nvSpPr>
          <p:spPr>
            <a:xfrm>
              <a:off x="7685531" y="836675"/>
              <a:ext cx="9875520" cy="8609330"/>
            </a:xfrm>
            <a:custGeom>
              <a:avLst/>
              <a:gdLst/>
              <a:ahLst/>
              <a:cxnLst/>
              <a:rect l="l" t="t" r="r" b="b"/>
              <a:pathLst>
                <a:path w="9875519" h="8609330">
                  <a:moveTo>
                    <a:pt x="9875520" y="0"/>
                  </a:moveTo>
                  <a:lnTo>
                    <a:pt x="0" y="0"/>
                  </a:lnTo>
                  <a:lnTo>
                    <a:pt x="0" y="8609076"/>
                  </a:lnTo>
                  <a:lnTo>
                    <a:pt x="9875520" y="8609076"/>
                  </a:lnTo>
                  <a:lnTo>
                    <a:pt x="9875520" y="0"/>
                  </a:lnTo>
                  <a:close/>
                </a:path>
              </a:pathLst>
            </a:custGeom>
            <a:solidFill>
              <a:srgbClr val="FFFFFF"/>
            </a:solidFill>
          </p:spPr>
          <p:txBody>
            <a:bodyPr wrap="square" lIns="0" tIns="0" rIns="0" bIns="0" rtlCol="0"/>
            <a:lstStyle/>
            <a:p>
              <a:endParaRPr/>
            </a:p>
          </p:txBody>
        </p:sp>
        <p:sp>
          <p:nvSpPr>
            <p:cNvPr id="6" name="object 6"/>
            <p:cNvSpPr/>
            <p:nvPr/>
          </p:nvSpPr>
          <p:spPr>
            <a:xfrm>
              <a:off x="7685531" y="836675"/>
              <a:ext cx="9875520" cy="8609330"/>
            </a:xfrm>
            <a:custGeom>
              <a:avLst/>
              <a:gdLst/>
              <a:ahLst/>
              <a:cxnLst/>
              <a:rect l="l" t="t" r="r" b="b"/>
              <a:pathLst>
                <a:path w="9875519" h="8609330">
                  <a:moveTo>
                    <a:pt x="0" y="8609076"/>
                  </a:moveTo>
                  <a:lnTo>
                    <a:pt x="9875520" y="8609076"/>
                  </a:lnTo>
                  <a:lnTo>
                    <a:pt x="9875520" y="0"/>
                  </a:lnTo>
                  <a:lnTo>
                    <a:pt x="0" y="0"/>
                  </a:lnTo>
                  <a:lnTo>
                    <a:pt x="0" y="8609076"/>
                  </a:lnTo>
                  <a:close/>
                </a:path>
              </a:pathLst>
            </a:custGeom>
            <a:ln w="9525">
              <a:solidFill>
                <a:srgbClr val="C7C9C9"/>
              </a:solidFill>
            </a:ln>
          </p:spPr>
          <p:txBody>
            <a:bodyPr wrap="square" lIns="0" tIns="0" rIns="0" bIns="0" rtlCol="0"/>
            <a:lstStyle/>
            <a:p>
              <a:endParaRPr/>
            </a:p>
          </p:txBody>
        </p:sp>
      </p:grpSp>
      <p:sp>
        <p:nvSpPr>
          <p:cNvPr id="7" name="object 7"/>
          <p:cNvSpPr txBox="1"/>
          <p:nvPr/>
        </p:nvSpPr>
        <p:spPr>
          <a:xfrm>
            <a:off x="645972" y="4774819"/>
            <a:ext cx="5615305" cy="543560"/>
          </a:xfrm>
          <a:prstGeom prst="rect">
            <a:avLst/>
          </a:prstGeom>
        </p:spPr>
        <p:txBody>
          <a:bodyPr vert="horz" wrap="square" lIns="0" tIns="12065" rIns="0" bIns="0" rtlCol="0">
            <a:spAutoFit/>
          </a:bodyPr>
          <a:lstStyle/>
          <a:p>
            <a:pPr marL="12700">
              <a:lnSpc>
                <a:spcPct val="100000"/>
              </a:lnSpc>
              <a:spcBef>
                <a:spcPts val="95"/>
              </a:spcBef>
            </a:pPr>
            <a:r>
              <a:rPr sz="3400" spc="-10" dirty="0">
                <a:solidFill>
                  <a:srgbClr val="6FAC46"/>
                </a:solidFill>
                <a:latin typeface="Calibri"/>
                <a:cs typeface="Calibri"/>
              </a:rPr>
              <a:t>Generalidades</a:t>
            </a:r>
            <a:r>
              <a:rPr sz="3400" spc="-60" dirty="0">
                <a:solidFill>
                  <a:srgbClr val="6FAC46"/>
                </a:solidFill>
                <a:latin typeface="Calibri"/>
                <a:cs typeface="Calibri"/>
              </a:rPr>
              <a:t> </a:t>
            </a:r>
            <a:r>
              <a:rPr sz="3400" spc="-5" dirty="0">
                <a:solidFill>
                  <a:srgbClr val="6FAC46"/>
                </a:solidFill>
                <a:latin typeface="Calibri"/>
                <a:cs typeface="Calibri"/>
              </a:rPr>
              <a:t>de</a:t>
            </a:r>
            <a:r>
              <a:rPr sz="3400" spc="-20" dirty="0">
                <a:solidFill>
                  <a:srgbClr val="6FAC46"/>
                </a:solidFill>
                <a:latin typeface="Calibri"/>
                <a:cs typeface="Calibri"/>
              </a:rPr>
              <a:t> </a:t>
            </a:r>
            <a:r>
              <a:rPr sz="3400" spc="-5" dirty="0">
                <a:solidFill>
                  <a:srgbClr val="6FAC46"/>
                </a:solidFill>
                <a:latin typeface="Calibri"/>
                <a:cs typeface="Calibri"/>
              </a:rPr>
              <a:t>la</a:t>
            </a:r>
            <a:r>
              <a:rPr sz="3400" spc="-25" dirty="0">
                <a:solidFill>
                  <a:srgbClr val="6FAC46"/>
                </a:solidFill>
                <a:latin typeface="Calibri"/>
                <a:cs typeface="Calibri"/>
              </a:rPr>
              <a:t> </a:t>
            </a:r>
            <a:r>
              <a:rPr sz="3400" dirty="0">
                <a:solidFill>
                  <a:srgbClr val="6FAC46"/>
                </a:solidFill>
                <a:latin typeface="Calibri"/>
                <a:cs typeface="Calibri"/>
              </a:rPr>
              <a:t>Supervisión</a:t>
            </a:r>
            <a:endParaRPr sz="3400" dirty="0">
              <a:latin typeface="Calibri"/>
              <a:cs typeface="Calibri"/>
            </a:endParaRPr>
          </a:p>
        </p:txBody>
      </p:sp>
      <p:sp>
        <p:nvSpPr>
          <p:cNvPr id="8" name="object 8"/>
          <p:cNvSpPr txBox="1"/>
          <p:nvPr/>
        </p:nvSpPr>
        <p:spPr>
          <a:xfrm>
            <a:off x="8042275" y="2107133"/>
            <a:ext cx="2998470" cy="391795"/>
          </a:xfrm>
          <a:prstGeom prst="rect">
            <a:avLst/>
          </a:prstGeom>
        </p:spPr>
        <p:txBody>
          <a:bodyPr vert="horz" wrap="square" lIns="0" tIns="12700" rIns="0" bIns="0" rtlCol="0">
            <a:spAutoFit/>
          </a:bodyPr>
          <a:lstStyle/>
          <a:p>
            <a:pPr marL="12700">
              <a:lnSpc>
                <a:spcPct val="100000"/>
              </a:lnSpc>
              <a:spcBef>
                <a:spcPts val="100"/>
              </a:spcBef>
            </a:pPr>
            <a:r>
              <a:rPr sz="2400" b="1" spc="-5" dirty="0">
                <a:solidFill>
                  <a:srgbClr val="538235"/>
                </a:solidFill>
                <a:latin typeface="Calibri"/>
                <a:cs typeface="Calibri"/>
              </a:rPr>
              <a:t>¿Que</a:t>
            </a:r>
            <a:r>
              <a:rPr sz="2400" b="1" spc="-15" dirty="0">
                <a:solidFill>
                  <a:srgbClr val="538235"/>
                </a:solidFill>
                <a:latin typeface="Calibri"/>
                <a:cs typeface="Calibri"/>
              </a:rPr>
              <a:t> </a:t>
            </a:r>
            <a:r>
              <a:rPr sz="2400" b="1" dirty="0">
                <a:solidFill>
                  <a:srgbClr val="538235"/>
                </a:solidFill>
                <a:latin typeface="Calibri"/>
                <a:cs typeface="Calibri"/>
              </a:rPr>
              <a:t>es</a:t>
            </a:r>
            <a:r>
              <a:rPr sz="2400" b="1" spc="-20" dirty="0">
                <a:solidFill>
                  <a:srgbClr val="538235"/>
                </a:solidFill>
                <a:latin typeface="Calibri"/>
                <a:cs typeface="Calibri"/>
              </a:rPr>
              <a:t> </a:t>
            </a:r>
            <a:r>
              <a:rPr sz="2400" b="1" spc="-5" dirty="0">
                <a:solidFill>
                  <a:srgbClr val="538235"/>
                </a:solidFill>
                <a:latin typeface="Calibri"/>
                <a:cs typeface="Calibri"/>
              </a:rPr>
              <a:t>la</a:t>
            </a:r>
            <a:r>
              <a:rPr sz="2400" b="1" spc="-15" dirty="0">
                <a:solidFill>
                  <a:srgbClr val="538235"/>
                </a:solidFill>
                <a:latin typeface="Calibri"/>
                <a:cs typeface="Calibri"/>
              </a:rPr>
              <a:t> </a:t>
            </a:r>
            <a:r>
              <a:rPr sz="2400" b="1" spc="-5" dirty="0">
                <a:solidFill>
                  <a:srgbClr val="538235"/>
                </a:solidFill>
                <a:latin typeface="Calibri"/>
                <a:cs typeface="Calibri"/>
              </a:rPr>
              <a:t>supervisión?</a:t>
            </a:r>
            <a:endParaRPr sz="2400">
              <a:latin typeface="Calibri"/>
              <a:cs typeface="Calibri"/>
            </a:endParaRPr>
          </a:p>
        </p:txBody>
      </p:sp>
      <p:sp>
        <p:nvSpPr>
          <p:cNvPr id="9" name="object 9"/>
          <p:cNvSpPr txBox="1"/>
          <p:nvPr/>
        </p:nvSpPr>
        <p:spPr>
          <a:xfrm>
            <a:off x="8042275" y="2839339"/>
            <a:ext cx="9165590" cy="2220595"/>
          </a:xfrm>
          <a:prstGeom prst="rect">
            <a:avLst/>
          </a:prstGeom>
        </p:spPr>
        <p:txBody>
          <a:bodyPr vert="horz" wrap="square" lIns="0" tIns="12700" rIns="0" bIns="0" rtlCol="0">
            <a:spAutoFit/>
          </a:bodyPr>
          <a:lstStyle/>
          <a:p>
            <a:pPr marL="12700" marR="5080" algn="just">
              <a:lnSpc>
                <a:spcPct val="100000"/>
              </a:lnSpc>
              <a:spcBef>
                <a:spcPts val="100"/>
              </a:spcBef>
            </a:pPr>
            <a:r>
              <a:rPr sz="2400" spc="-5" dirty="0">
                <a:latin typeface="Calibri"/>
                <a:cs typeface="Calibri"/>
              </a:rPr>
              <a:t>La</a:t>
            </a:r>
            <a:r>
              <a:rPr sz="2400" dirty="0">
                <a:latin typeface="Calibri"/>
                <a:cs typeface="Calibri"/>
              </a:rPr>
              <a:t> supervisión</a:t>
            </a:r>
            <a:r>
              <a:rPr sz="2400" spc="5" dirty="0">
                <a:latin typeface="Calibri"/>
                <a:cs typeface="Calibri"/>
              </a:rPr>
              <a:t> </a:t>
            </a:r>
            <a:r>
              <a:rPr sz="2400" spc="-15" dirty="0">
                <a:latin typeface="Calibri"/>
                <a:cs typeface="Calibri"/>
              </a:rPr>
              <a:t>consiste</a:t>
            </a:r>
            <a:r>
              <a:rPr sz="2400" spc="-10" dirty="0">
                <a:latin typeface="Calibri"/>
                <a:cs typeface="Calibri"/>
              </a:rPr>
              <a:t> </a:t>
            </a:r>
            <a:r>
              <a:rPr sz="2400" dirty="0">
                <a:latin typeface="Calibri"/>
                <a:cs typeface="Calibri"/>
              </a:rPr>
              <a:t>en</a:t>
            </a:r>
            <a:r>
              <a:rPr sz="2400" spc="5" dirty="0">
                <a:latin typeface="Calibri"/>
                <a:cs typeface="Calibri"/>
              </a:rPr>
              <a:t> </a:t>
            </a:r>
            <a:r>
              <a:rPr sz="2400" dirty="0">
                <a:latin typeface="Calibri"/>
                <a:cs typeface="Calibri"/>
              </a:rPr>
              <a:t>el</a:t>
            </a:r>
            <a:r>
              <a:rPr sz="2400" spc="5" dirty="0">
                <a:latin typeface="Calibri"/>
                <a:cs typeface="Calibri"/>
              </a:rPr>
              <a:t> </a:t>
            </a:r>
            <a:r>
              <a:rPr sz="2400" spc="-10" dirty="0">
                <a:latin typeface="Calibri"/>
                <a:cs typeface="Calibri"/>
              </a:rPr>
              <a:t>seguimiento</a:t>
            </a:r>
            <a:r>
              <a:rPr sz="2400" spc="-5" dirty="0">
                <a:latin typeface="Calibri"/>
                <a:cs typeface="Calibri"/>
              </a:rPr>
              <a:t> </a:t>
            </a:r>
            <a:r>
              <a:rPr sz="2400" spc="-15" dirty="0">
                <a:latin typeface="Calibri"/>
                <a:cs typeface="Calibri"/>
              </a:rPr>
              <a:t>técnico,</a:t>
            </a:r>
            <a:r>
              <a:rPr sz="2400" spc="-10" dirty="0">
                <a:latin typeface="Calibri"/>
                <a:cs typeface="Calibri"/>
              </a:rPr>
              <a:t> </a:t>
            </a:r>
            <a:r>
              <a:rPr sz="2400" spc="-15" dirty="0">
                <a:latin typeface="Calibri"/>
                <a:cs typeface="Calibri"/>
              </a:rPr>
              <a:t>administrativo, </a:t>
            </a:r>
            <a:r>
              <a:rPr sz="2400" spc="-10" dirty="0">
                <a:latin typeface="Calibri"/>
                <a:cs typeface="Calibri"/>
              </a:rPr>
              <a:t> financiero, </a:t>
            </a:r>
            <a:r>
              <a:rPr sz="2400" spc="-15" dirty="0">
                <a:latin typeface="Calibri"/>
                <a:cs typeface="Calibri"/>
              </a:rPr>
              <a:t>contable, </a:t>
            </a:r>
            <a:r>
              <a:rPr sz="2400" dirty="0">
                <a:latin typeface="Calibri"/>
                <a:cs typeface="Calibri"/>
              </a:rPr>
              <a:t>y </a:t>
            </a:r>
            <a:r>
              <a:rPr sz="2400" spc="-10" dirty="0">
                <a:latin typeface="Calibri"/>
                <a:cs typeface="Calibri"/>
              </a:rPr>
              <a:t>jurídico </a:t>
            </a:r>
            <a:r>
              <a:rPr sz="2400" spc="-5" dirty="0">
                <a:latin typeface="Calibri"/>
                <a:cs typeface="Calibri"/>
              </a:rPr>
              <a:t>que </a:t>
            </a:r>
            <a:r>
              <a:rPr sz="2400" spc="-15" dirty="0">
                <a:latin typeface="Calibri"/>
                <a:cs typeface="Calibri"/>
              </a:rPr>
              <a:t>sobre </a:t>
            </a:r>
            <a:r>
              <a:rPr sz="2400" dirty="0">
                <a:latin typeface="Calibri"/>
                <a:cs typeface="Calibri"/>
              </a:rPr>
              <a:t>el </a:t>
            </a:r>
            <a:r>
              <a:rPr sz="2400" spc="-10" dirty="0">
                <a:latin typeface="Calibri"/>
                <a:cs typeface="Calibri"/>
              </a:rPr>
              <a:t>cumplimiento </a:t>
            </a:r>
            <a:r>
              <a:rPr sz="2400" spc="-5" dirty="0">
                <a:latin typeface="Calibri"/>
                <a:cs typeface="Calibri"/>
              </a:rPr>
              <a:t>del </a:t>
            </a:r>
            <a:r>
              <a:rPr sz="2400" spc="-10" dirty="0">
                <a:latin typeface="Calibri"/>
                <a:cs typeface="Calibri"/>
              </a:rPr>
              <a:t>objeto </a:t>
            </a:r>
            <a:r>
              <a:rPr sz="2400" dirty="0">
                <a:latin typeface="Calibri"/>
                <a:cs typeface="Calibri"/>
              </a:rPr>
              <a:t>del </a:t>
            </a:r>
            <a:r>
              <a:rPr sz="2400" spc="5" dirty="0">
                <a:latin typeface="Calibri"/>
                <a:cs typeface="Calibri"/>
              </a:rPr>
              <a:t> </a:t>
            </a:r>
            <a:r>
              <a:rPr sz="2400" spc="-25" dirty="0">
                <a:latin typeface="Calibri"/>
                <a:cs typeface="Calibri"/>
              </a:rPr>
              <a:t>contrato, </a:t>
            </a:r>
            <a:r>
              <a:rPr sz="2400" dirty="0">
                <a:latin typeface="Calibri"/>
                <a:cs typeface="Calibri"/>
              </a:rPr>
              <a:t>es </a:t>
            </a:r>
            <a:r>
              <a:rPr sz="2400" spc="-5" dirty="0">
                <a:latin typeface="Calibri"/>
                <a:cs typeface="Calibri"/>
              </a:rPr>
              <a:t>ejercida </a:t>
            </a:r>
            <a:r>
              <a:rPr sz="2400" spc="-10" dirty="0">
                <a:latin typeface="Calibri"/>
                <a:cs typeface="Calibri"/>
              </a:rPr>
              <a:t>por </a:t>
            </a:r>
            <a:r>
              <a:rPr sz="2400" dirty="0">
                <a:latin typeface="Calibri"/>
                <a:cs typeface="Calibri"/>
              </a:rPr>
              <a:t>la misma </a:t>
            </a:r>
            <a:r>
              <a:rPr sz="2400" spc="-5" dirty="0">
                <a:latin typeface="Calibri"/>
                <a:cs typeface="Calibri"/>
              </a:rPr>
              <a:t>entidad </a:t>
            </a:r>
            <a:r>
              <a:rPr sz="2400" spc="-20" dirty="0">
                <a:latin typeface="Calibri"/>
                <a:cs typeface="Calibri"/>
              </a:rPr>
              <a:t>estatal </a:t>
            </a:r>
            <a:r>
              <a:rPr sz="2400" spc="-5" dirty="0">
                <a:latin typeface="Calibri"/>
                <a:cs typeface="Calibri"/>
              </a:rPr>
              <a:t>cuando no </a:t>
            </a:r>
            <a:r>
              <a:rPr sz="2400" spc="-10" dirty="0">
                <a:latin typeface="Calibri"/>
                <a:cs typeface="Calibri"/>
              </a:rPr>
              <a:t>requieren </a:t>
            </a:r>
            <a:r>
              <a:rPr sz="2400" spc="-5" dirty="0">
                <a:latin typeface="Calibri"/>
                <a:cs typeface="Calibri"/>
              </a:rPr>
              <a:t> </a:t>
            </a:r>
            <a:r>
              <a:rPr sz="2400" spc="-10" dirty="0">
                <a:latin typeface="Calibri"/>
                <a:cs typeface="Calibri"/>
              </a:rPr>
              <a:t>conocimientos</a:t>
            </a:r>
            <a:r>
              <a:rPr sz="2400" spc="-5" dirty="0">
                <a:latin typeface="Calibri"/>
                <a:cs typeface="Calibri"/>
              </a:rPr>
              <a:t> especializados.</a:t>
            </a:r>
            <a:r>
              <a:rPr sz="2400" dirty="0">
                <a:latin typeface="Calibri"/>
                <a:cs typeface="Calibri"/>
              </a:rPr>
              <a:t> </a:t>
            </a:r>
            <a:r>
              <a:rPr sz="2400" spc="-25" dirty="0">
                <a:latin typeface="Calibri"/>
                <a:cs typeface="Calibri"/>
              </a:rPr>
              <a:t>Para</a:t>
            </a:r>
            <a:r>
              <a:rPr sz="2400" spc="-20" dirty="0">
                <a:latin typeface="Calibri"/>
                <a:cs typeface="Calibri"/>
              </a:rPr>
              <a:t> </a:t>
            </a:r>
            <a:r>
              <a:rPr sz="2400" dirty="0">
                <a:latin typeface="Calibri"/>
                <a:cs typeface="Calibri"/>
              </a:rPr>
              <a:t>la</a:t>
            </a:r>
            <a:r>
              <a:rPr sz="2400" spc="5" dirty="0">
                <a:latin typeface="Calibri"/>
                <a:cs typeface="Calibri"/>
              </a:rPr>
              <a:t> </a:t>
            </a:r>
            <a:r>
              <a:rPr sz="2400" spc="-5" dirty="0">
                <a:latin typeface="Calibri"/>
                <a:cs typeface="Calibri"/>
              </a:rPr>
              <a:t>supervisión,</a:t>
            </a:r>
            <a:r>
              <a:rPr sz="2400" dirty="0">
                <a:latin typeface="Calibri"/>
                <a:cs typeface="Calibri"/>
              </a:rPr>
              <a:t> la</a:t>
            </a:r>
            <a:r>
              <a:rPr sz="2400" spc="540" dirty="0">
                <a:latin typeface="Calibri"/>
                <a:cs typeface="Calibri"/>
              </a:rPr>
              <a:t> </a:t>
            </a:r>
            <a:r>
              <a:rPr sz="2400" spc="-5" dirty="0">
                <a:latin typeface="Calibri"/>
                <a:cs typeface="Calibri"/>
              </a:rPr>
              <a:t>Entidad</a:t>
            </a:r>
            <a:r>
              <a:rPr sz="2400" spc="535" dirty="0">
                <a:latin typeface="Calibri"/>
                <a:cs typeface="Calibri"/>
              </a:rPr>
              <a:t> </a:t>
            </a:r>
            <a:r>
              <a:rPr sz="2400" spc="-20" dirty="0">
                <a:latin typeface="Calibri"/>
                <a:cs typeface="Calibri"/>
              </a:rPr>
              <a:t>estatal </a:t>
            </a:r>
            <a:r>
              <a:rPr sz="2400" spc="-15" dirty="0">
                <a:latin typeface="Calibri"/>
                <a:cs typeface="Calibri"/>
              </a:rPr>
              <a:t> podrá</a:t>
            </a:r>
            <a:r>
              <a:rPr sz="2400" spc="-10" dirty="0">
                <a:latin typeface="Calibri"/>
                <a:cs typeface="Calibri"/>
              </a:rPr>
              <a:t> </a:t>
            </a:r>
            <a:r>
              <a:rPr sz="2400" spc="-20" dirty="0">
                <a:latin typeface="Calibri"/>
                <a:cs typeface="Calibri"/>
              </a:rPr>
              <a:t>contratar</a:t>
            </a:r>
            <a:r>
              <a:rPr sz="2400" spc="-15" dirty="0">
                <a:latin typeface="Calibri"/>
                <a:cs typeface="Calibri"/>
              </a:rPr>
              <a:t> </a:t>
            </a:r>
            <a:r>
              <a:rPr sz="2400" spc="-10" dirty="0">
                <a:latin typeface="Calibri"/>
                <a:cs typeface="Calibri"/>
              </a:rPr>
              <a:t>personal</a:t>
            </a:r>
            <a:r>
              <a:rPr sz="2400" spc="-5" dirty="0">
                <a:latin typeface="Calibri"/>
                <a:cs typeface="Calibri"/>
              </a:rPr>
              <a:t> de</a:t>
            </a:r>
            <a:r>
              <a:rPr sz="2400" dirty="0">
                <a:latin typeface="Calibri"/>
                <a:cs typeface="Calibri"/>
              </a:rPr>
              <a:t> </a:t>
            </a:r>
            <a:r>
              <a:rPr sz="2400" spc="-15" dirty="0">
                <a:latin typeface="Calibri"/>
                <a:cs typeface="Calibri"/>
              </a:rPr>
              <a:t>apoyo,</a:t>
            </a:r>
            <a:r>
              <a:rPr sz="2400" spc="-10" dirty="0">
                <a:latin typeface="Calibri"/>
                <a:cs typeface="Calibri"/>
              </a:rPr>
              <a:t> </a:t>
            </a:r>
            <a:r>
              <a:rPr sz="2400" dirty="0">
                <a:latin typeface="Calibri"/>
                <a:cs typeface="Calibri"/>
              </a:rPr>
              <a:t>a</a:t>
            </a:r>
            <a:r>
              <a:rPr sz="2400" spc="5" dirty="0">
                <a:latin typeface="Calibri"/>
                <a:cs typeface="Calibri"/>
              </a:rPr>
              <a:t> </a:t>
            </a:r>
            <a:r>
              <a:rPr sz="2400" spc="-25" dirty="0">
                <a:latin typeface="Calibri"/>
                <a:cs typeface="Calibri"/>
              </a:rPr>
              <a:t>través</a:t>
            </a:r>
            <a:r>
              <a:rPr sz="2400" spc="-20" dirty="0">
                <a:latin typeface="Calibri"/>
                <a:cs typeface="Calibri"/>
              </a:rPr>
              <a:t> </a:t>
            </a:r>
            <a:r>
              <a:rPr sz="2400" spc="-5" dirty="0">
                <a:latin typeface="Calibri"/>
                <a:cs typeface="Calibri"/>
              </a:rPr>
              <a:t>de</a:t>
            </a:r>
            <a:r>
              <a:rPr sz="2400" dirty="0">
                <a:latin typeface="Calibri"/>
                <a:cs typeface="Calibri"/>
              </a:rPr>
              <a:t> los</a:t>
            </a:r>
            <a:r>
              <a:rPr sz="2400" spc="540" dirty="0">
                <a:latin typeface="Calibri"/>
                <a:cs typeface="Calibri"/>
              </a:rPr>
              <a:t> </a:t>
            </a:r>
            <a:r>
              <a:rPr sz="2400" spc="-20" dirty="0">
                <a:latin typeface="Calibri"/>
                <a:cs typeface="Calibri"/>
              </a:rPr>
              <a:t>contratos</a:t>
            </a:r>
            <a:r>
              <a:rPr sz="2400" spc="505" dirty="0">
                <a:latin typeface="Calibri"/>
                <a:cs typeface="Calibri"/>
              </a:rPr>
              <a:t> </a:t>
            </a:r>
            <a:r>
              <a:rPr sz="2400" dirty="0">
                <a:latin typeface="Calibri"/>
                <a:cs typeface="Calibri"/>
              </a:rPr>
              <a:t>de </a:t>
            </a:r>
            <a:r>
              <a:rPr sz="2400" spc="5" dirty="0">
                <a:latin typeface="Calibri"/>
                <a:cs typeface="Calibri"/>
              </a:rPr>
              <a:t> </a:t>
            </a:r>
            <a:r>
              <a:rPr sz="2400" spc="-10" dirty="0">
                <a:latin typeface="Calibri"/>
                <a:cs typeface="Calibri"/>
              </a:rPr>
              <a:t>prestación</a:t>
            </a:r>
            <a:r>
              <a:rPr sz="2400" spc="-20" dirty="0">
                <a:latin typeface="Calibri"/>
                <a:cs typeface="Calibri"/>
              </a:rPr>
              <a:t> </a:t>
            </a:r>
            <a:r>
              <a:rPr sz="2400" spc="-5" dirty="0">
                <a:latin typeface="Calibri"/>
                <a:cs typeface="Calibri"/>
              </a:rPr>
              <a:t>de</a:t>
            </a:r>
            <a:r>
              <a:rPr sz="2400" dirty="0">
                <a:latin typeface="Calibri"/>
                <a:cs typeface="Calibri"/>
              </a:rPr>
              <a:t> servicios</a:t>
            </a:r>
            <a:r>
              <a:rPr sz="2400" spc="-20" dirty="0">
                <a:latin typeface="Calibri"/>
                <a:cs typeface="Calibri"/>
              </a:rPr>
              <a:t> </a:t>
            </a:r>
            <a:r>
              <a:rPr sz="2400" spc="-5" dirty="0">
                <a:latin typeface="Calibri"/>
                <a:cs typeface="Calibri"/>
              </a:rPr>
              <a:t>que</a:t>
            </a:r>
            <a:r>
              <a:rPr sz="2400" spc="15" dirty="0">
                <a:latin typeface="Calibri"/>
                <a:cs typeface="Calibri"/>
              </a:rPr>
              <a:t> </a:t>
            </a:r>
            <a:r>
              <a:rPr sz="2400" spc="-5" dirty="0">
                <a:latin typeface="Calibri"/>
                <a:cs typeface="Calibri"/>
              </a:rPr>
              <a:t>sean</a:t>
            </a:r>
            <a:r>
              <a:rPr sz="2400" spc="-10" dirty="0">
                <a:latin typeface="Calibri"/>
                <a:cs typeface="Calibri"/>
              </a:rPr>
              <a:t> </a:t>
            </a:r>
            <a:r>
              <a:rPr sz="2400" spc="-5" dirty="0">
                <a:latin typeface="Calibri"/>
                <a:cs typeface="Calibri"/>
              </a:rPr>
              <a:t>requeridos.</a:t>
            </a:r>
            <a:endParaRPr sz="2400">
              <a:latin typeface="Calibri"/>
              <a:cs typeface="Calibri"/>
            </a:endParaRPr>
          </a:p>
        </p:txBody>
      </p:sp>
      <p:sp>
        <p:nvSpPr>
          <p:cNvPr id="10" name="object 10"/>
          <p:cNvSpPr txBox="1"/>
          <p:nvPr/>
        </p:nvSpPr>
        <p:spPr>
          <a:xfrm>
            <a:off x="8042275" y="5467350"/>
            <a:ext cx="9165590" cy="2952115"/>
          </a:xfrm>
          <a:prstGeom prst="rect">
            <a:avLst/>
          </a:prstGeom>
        </p:spPr>
        <p:txBody>
          <a:bodyPr vert="horz" wrap="square" lIns="0" tIns="12700" rIns="0" bIns="0" rtlCol="0">
            <a:spAutoFit/>
          </a:bodyPr>
          <a:lstStyle/>
          <a:p>
            <a:pPr marL="12700" algn="just">
              <a:lnSpc>
                <a:spcPct val="100000"/>
              </a:lnSpc>
              <a:spcBef>
                <a:spcPts val="100"/>
              </a:spcBef>
            </a:pPr>
            <a:r>
              <a:rPr sz="2400" b="1" spc="-5" dirty="0">
                <a:solidFill>
                  <a:srgbClr val="538235"/>
                </a:solidFill>
                <a:latin typeface="Calibri"/>
                <a:cs typeface="Calibri"/>
              </a:rPr>
              <a:t>¿Quienes </a:t>
            </a:r>
            <a:r>
              <a:rPr sz="2400" b="1" dirty="0">
                <a:solidFill>
                  <a:srgbClr val="538235"/>
                </a:solidFill>
                <a:latin typeface="Calibri"/>
                <a:cs typeface="Calibri"/>
              </a:rPr>
              <a:t>son</a:t>
            </a:r>
            <a:r>
              <a:rPr sz="2400" b="1" spc="-40" dirty="0">
                <a:solidFill>
                  <a:srgbClr val="538235"/>
                </a:solidFill>
                <a:latin typeface="Calibri"/>
                <a:cs typeface="Calibri"/>
              </a:rPr>
              <a:t> </a:t>
            </a:r>
            <a:r>
              <a:rPr sz="2400" b="1" spc="-5" dirty="0">
                <a:solidFill>
                  <a:srgbClr val="538235"/>
                </a:solidFill>
                <a:latin typeface="Calibri"/>
                <a:cs typeface="Calibri"/>
              </a:rPr>
              <a:t>supervisores?</a:t>
            </a:r>
            <a:endParaRPr sz="2400">
              <a:latin typeface="Calibri"/>
              <a:cs typeface="Calibri"/>
            </a:endParaRPr>
          </a:p>
          <a:p>
            <a:pPr>
              <a:lnSpc>
                <a:spcPct val="100000"/>
              </a:lnSpc>
              <a:spcBef>
                <a:spcPts val="10"/>
              </a:spcBef>
            </a:pPr>
            <a:endParaRPr sz="2350">
              <a:latin typeface="Calibri"/>
              <a:cs typeface="Calibri"/>
            </a:endParaRPr>
          </a:p>
          <a:p>
            <a:pPr marL="12700" marR="5080" algn="just">
              <a:lnSpc>
                <a:spcPct val="100000"/>
              </a:lnSpc>
            </a:pPr>
            <a:r>
              <a:rPr sz="2400" spc="-5" dirty="0">
                <a:latin typeface="Calibri"/>
                <a:cs typeface="Calibri"/>
              </a:rPr>
              <a:t>Las</a:t>
            </a:r>
            <a:r>
              <a:rPr sz="2400" spc="195" dirty="0">
                <a:latin typeface="Calibri"/>
                <a:cs typeface="Calibri"/>
              </a:rPr>
              <a:t> </a:t>
            </a:r>
            <a:r>
              <a:rPr sz="2400" dirty="0">
                <a:latin typeface="Calibri"/>
                <a:cs typeface="Calibri"/>
              </a:rPr>
              <a:t>supervisiones</a:t>
            </a:r>
            <a:r>
              <a:rPr sz="2400" spc="195" dirty="0">
                <a:latin typeface="Calibri"/>
                <a:cs typeface="Calibri"/>
              </a:rPr>
              <a:t> </a:t>
            </a:r>
            <a:r>
              <a:rPr sz="2400" dirty="0">
                <a:latin typeface="Calibri"/>
                <a:cs typeface="Calibri"/>
              </a:rPr>
              <a:t>en</a:t>
            </a:r>
            <a:r>
              <a:rPr sz="2400" spc="195" dirty="0">
                <a:latin typeface="Calibri"/>
                <a:cs typeface="Calibri"/>
              </a:rPr>
              <a:t> </a:t>
            </a:r>
            <a:r>
              <a:rPr sz="2400" dirty="0">
                <a:latin typeface="Calibri"/>
                <a:cs typeface="Calibri"/>
              </a:rPr>
              <a:t>la</a:t>
            </a:r>
            <a:r>
              <a:rPr sz="2400" spc="204" dirty="0">
                <a:latin typeface="Calibri"/>
                <a:cs typeface="Calibri"/>
              </a:rPr>
              <a:t> </a:t>
            </a:r>
            <a:r>
              <a:rPr sz="2400" dirty="0">
                <a:latin typeface="Calibri"/>
                <a:cs typeface="Calibri"/>
              </a:rPr>
              <a:t>ANT</a:t>
            </a:r>
            <a:r>
              <a:rPr sz="2400" spc="190" dirty="0">
                <a:latin typeface="Calibri"/>
                <a:cs typeface="Calibri"/>
              </a:rPr>
              <a:t> </a:t>
            </a:r>
            <a:r>
              <a:rPr sz="2400" spc="-10" dirty="0">
                <a:latin typeface="Calibri"/>
                <a:cs typeface="Calibri"/>
              </a:rPr>
              <a:t>están</a:t>
            </a:r>
            <a:r>
              <a:rPr sz="2400" spc="195" dirty="0">
                <a:latin typeface="Calibri"/>
                <a:cs typeface="Calibri"/>
              </a:rPr>
              <a:t> </a:t>
            </a:r>
            <a:r>
              <a:rPr sz="2400" spc="-5" dirty="0">
                <a:latin typeface="Calibri"/>
                <a:cs typeface="Calibri"/>
              </a:rPr>
              <a:t>designadas</a:t>
            </a:r>
            <a:r>
              <a:rPr sz="2400" spc="200" dirty="0">
                <a:latin typeface="Calibri"/>
                <a:cs typeface="Calibri"/>
              </a:rPr>
              <a:t> </a:t>
            </a:r>
            <a:r>
              <a:rPr sz="2400" dirty="0">
                <a:latin typeface="Calibri"/>
                <a:cs typeface="Calibri"/>
              </a:rPr>
              <a:t>a</a:t>
            </a:r>
            <a:r>
              <a:rPr sz="2400" spc="204" dirty="0">
                <a:latin typeface="Calibri"/>
                <a:cs typeface="Calibri"/>
              </a:rPr>
              <a:t> </a:t>
            </a:r>
            <a:r>
              <a:rPr sz="2400" spc="-5" dirty="0">
                <a:latin typeface="Calibri"/>
                <a:cs typeface="Calibri"/>
              </a:rPr>
              <a:t>funcionarios</a:t>
            </a:r>
            <a:r>
              <a:rPr sz="2400" spc="195" dirty="0">
                <a:latin typeface="Calibri"/>
                <a:cs typeface="Calibri"/>
              </a:rPr>
              <a:t> </a:t>
            </a:r>
            <a:r>
              <a:rPr sz="2400" spc="-5" dirty="0">
                <a:latin typeface="Calibri"/>
                <a:cs typeface="Calibri"/>
              </a:rPr>
              <a:t>que</a:t>
            </a:r>
            <a:r>
              <a:rPr sz="2400" spc="204" dirty="0">
                <a:latin typeface="Calibri"/>
                <a:cs typeface="Calibri"/>
              </a:rPr>
              <a:t> </a:t>
            </a:r>
            <a:r>
              <a:rPr sz="2400" spc="-15" dirty="0">
                <a:latin typeface="Calibri"/>
                <a:cs typeface="Calibri"/>
              </a:rPr>
              <a:t>tengan </a:t>
            </a:r>
            <a:r>
              <a:rPr sz="2400" spc="-530" dirty="0">
                <a:latin typeface="Calibri"/>
                <a:cs typeface="Calibri"/>
              </a:rPr>
              <a:t> </a:t>
            </a:r>
            <a:r>
              <a:rPr sz="2400" dirty="0">
                <a:latin typeface="Calibri"/>
                <a:cs typeface="Calibri"/>
              </a:rPr>
              <a:t>la idoneidad, </a:t>
            </a:r>
            <a:r>
              <a:rPr sz="2400" spc="-10" dirty="0">
                <a:latin typeface="Calibri"/>
                <a:cs typeface="Calibri"/>
              </a:rPr>
              <a:t>conocimiento </a:t>
            </a:r>
            <a:r>
              <a:rPr sz="2400" dirty="0">
                <a:latin typeface="Calibri"/>
                <a:cs typeface="Calibri"/>
              </a:rPr>
              <a:t>y </a:t>
            </a:r>
            <a:r>
              <a:rPr sz="2400" spc="-5" dirty="0">
                <a:latin typeface="Calibri"/>
                <a:cs typeface="Calibri"/>
              </a:rPr>
              <a:t>estudio </a:t>
            </a:r>
            <a:r>
              <a:rPr sz="2400" dirty="0">
                <a:latin typeface="Calibri"/>
                <a:cs typeface="Calibri"/>
              </a:rPr>
              <a:t>en </a:t>
            </a:r>
            <a:r>
              <a:rPr sz="2400" spc="-15" dirty="0">
                <a:latin typeface="Calibri"/>
                <a:cs typeface="Calibri"/>
              </a:rPr>
              <a:t>carreras </a:t>
            </a:r>
            <a:r>
              <a:rPr sz="2400" dirty="0">
                <a:latin typeface="Calibri"/>
                <a:cs typeface="Calibri"/>
              </a:rPr>
              <a:t>a </a:t>
            </a:r>
            <a:r>
              <a:rPr sz="2400" spc="-5" dirty="0">
                <a:latin typeface="Calibri"/>
                <a:cs typeface="Calibri"/>
              </a:rPr>
              <a:t>fines </a:t>
            </a:r>
            <a:r>
              <a:rPr sz="2400" dirty="0">
                <a:latin typeface="Calibri"/>
                <a:cs typeface="Calibri"/>
              </a:rPr>
              <a:t>o </a:t>
            </a:r>
            <a:r>
              <a:rPr sz="2400" spc="-5" dirty="0">
                <a:latin typeface="Calibri"/>
                <a:cs typeface="Calibri"/>
              </a:rPr>
              <a:t>experiencia en </a:t>
            </a:r>
            <a:r>
              <a:rPr sz="2400" dirty="0">
                <a:latin typeface="Calibri"/>
                <a:cs typeface="Calibri"/>
              </a:rPr>
              <a:t> la labor a </a:t>
            </a:r>
            <a:r>
              <a:rPr sz="2400" spc="-35" dirty="0">
                <a:latin typeface="Calibri"/>
                <a:cs typeface="Calibri"/>
              </a:rPr>
              <a:t>ejecutar. </a:t>
            </a:r>
            <a:r>
              <a:rPr sz="2400" dirty="0">
                <a:latin typeface="Calibri"/>
                <a:cs typeface="Calibri"/>
              </a:rPr>
              <a:t>En ese </a:t>
            </a:r>
            <a:r>
              <a:rPr sz="2400" spc="-15" dirty="0">
                <a:latin typeface="Calibri"/>
                <a:cs typeface="Calibri"/>
              </a:rPr>
              <a:t>sentido, </a:t>
            </a:r>
            <a:r>
              <a:rPr sz="2400" dirty="0">
                <a:latin typeface="Calibri"/>
                <a:cs typeface="Calibri"/>
              </a:rPr>
              <a:t>es </a:t>
            </a:r>
            <a:r>
              <a:rPr sz="2400" spc="-5" dirty="0">
                <a:latin typeface="Calibri"/>
                <a:cs typeface="Calibri"/>
              </a:rPr>
              <a:t>responsable por </a:t>
            </a:r>
            <a:r>
              <a:rPr sz="2400" dirty="0">
                <a:latin typeface="Calibri"/>
                <a:cs typeface="Calibri"/>
              </a:rPr>
              <a:t>los </a:t>
            </a:r>
            <a:r>
              <a:rPr sz="2400" spc="-20" dirty="0">
                <a:latin typeface="Calibri"/>
                <a:cs typeface="Calibri"/>
              </a:rPr>
              <a:t>contratos </a:t>
            </a:r>
            <a:r>
              <a:rPr sz="2400" dirty="0">
                <a:latin typeface="Calibri"/>
                <a:cs typeface="Calibri"/>
              </a:rPr>
              <a:t>y </a:t>
            </a:r>
            <a:r>
              <a:rPr sz="2400" spc="5" dirty="0">
                <a:latin typeface="Calibri"/>
                <a:cs typeface="Calibri"/>
              </a:rPr>
              <a:t> </a:t>
            </a:r>
            <a:r>
              <a:rPr sz="2400" spc="-15" dirty="0">
                <a:latin typeface="Calibri"/>
                <a:cs typeface="Calibri"/>
              </a:rPr>
              <a:t>convenios </a:t>
            </a:r>
            <a:r>
              <a:rPr sz="2400" spc="-5" dirty="0">
                <a:latin typeface="Calibri"/>
                <a:cs typeface="Calibri"/>
              </a:rPr>
              <a:t>delegados </a:t>
            </a:r>
            <a:r>
              <a:rPr sz="2400" dirty="0">
                <a:latin typeface="Calibri"/>
                <a:cs typeface="Calibri"/>
              </a:rPr>
              <a:t>a </a:t>
            </a:r>
            <a:r>
              <a:rPr sz="2400" spc="-5" dirty="0">
                <a:latin typeface="Calibri"/>
                <a:cs typeface="Calibri"/>
              </a:rPr>
              <a:t>su dependencia, incluyendo </a:t>
            </a:r>
            <a:r>
              <a:rPr sz="2400" dirty="0">
                <a:latin typeface="Calibri"/>
                <a:cs typeface="Calibri"/>
              </a:rPr>
              <a:t>aquellos </a:t>
            </a:r>
            <a:r>
              <a:rPr sz="2400" spc="-5" dirty="0">
                <a:latin typeface="Calibri"/>
                <a:cs typeface="Calibri"/>
              </a:rPr>
              <a:t>que </a:t>
            </a:r>
            <a:r>
              <a:rPr sz="2400" spc="-15" dirty="0">
                <a:latin typeface="Calibri"/>
                <a:cs typeface="Calibri"/>
              </a:rPr>
              <a:t>hayan </a:t>
            </a:r>
            <a:r>
              <a:rPr sz="2400" spc="-10" dirty="0">
                <a:latin typeface="Calibri"/>
                <a:cs typeface="Calibri"/>
              </a:rPr>
              <a:t> finalizado previo </a:t>
            </a:r>
            <a:r>
              <a:rPr sz="2400" dirty="0">
                <a:latin typeface="Calibri"/>
                <a:cs typeface="Calibri"/>
              </a:rPr>
              <a:t>a </a:t>
            </a:r>
            <a:r>
              <a:rPr sz="2400" spc="-5" dirty="0">
                <a:latin typeface="Calibri"/>
                <a:cs typeface="Calibri"/>
              </a:rPr>
              <a:t>su designación </a:t>
            </a:r>
            <a:r>
              <a:rPr sz="2400" dirty="0">
                <a:latin typeface="Calibri"/>
                <a:cs typeface="Calibri"/>
              </a:rPr>
              <a:t>y que </a:t>
            </a:r>
            <a:r>
              <a:rPr sz="2400" spc="-5" dirty="0">
                <a:latin typeface="Calibri"/>
                <a:cs typeface="Calibri"/>
              </a:rPr>
              <a:t>se </a:t>
            </a:r>
            <a:r>
              <a:rPr sz="2400" spc="-10" dirty="0">
                <a:latin typeface="Calibri"/>
                <a:cs typeface="Calibri"/>
              </a:rPr>
              <a:t>encuentren </a:t>
            </a:r>
            <a:r>
              <a:rPr sz="2400" dirty="0">
                <a:latin typeface="Calibri"/>
                <a:cs typeface="Calibri"/>
              </a:rPr>
              <a:t>en </a:t>
            </a:r>
            <a:r>
              <a:rPr sz="2400" spc="-5" dirty="0">
                <a:latin typeface="Calibri"/>
                <a:cs typeface="Calibri"/>
              </a:rPr>
              <a:t>término </a:t>
            </a:r>
            <a:r>
              <a:rPr sz="2400" spc="-15" dirty="0">
                <a:latin typeface="Calibri"/>
                <a:cs typeface="Calibri"/>
              </a:rPr>
              <a:t>para </a:t>
            </a:r>
            <a:r>
              <a:rPr sz="2400" spc="-10" dirty="0">
                <a:latin typeface="Calibri"/>
                <a:cs typeface="Calibri"/>
              </a:rPr>
              <a:t> </a:t>
            </a:r>
            <a:r>
              <a:rPr sz="2400" spc="-30" dirty="0">
                <a:latin typeface="Calibri"/>
                <a:cs typeface="Calibri"/>
              </a:rPr>
              <a:t>liquidar.</a:t>
            </a:r>
            <a:endParaRPr sz="2400">
              <a:latin typeface="Calibri"/>
              <a:cs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object 2"/>
          <p:cNvGrpSpPr/>
          <p:nvPr/>
        </p:nvGrpSpPr>
        <p:grpSpPr>
          <a:xfrm>
            <a:off x="6958583" y="0"/>
            <a:ext cx="11329670" cy="10287000"/>
            <a:chOff x="6958583" y="0"/>
            <a:chExt cx="11329670" cy="10287000"/>
          </a:xfrm>
        </p:grpSpPr>
        <p:sp>
          <p:nvSpPr>
            <p:cNvPr id="3" name="object 3"/>
            <p:cNvSpPr/>
            <p:nvPr/>
          </p:nvSpPr>
          <p:spPr>
            <a:xfrm>
              <a:off x="6958583" y="0"/>
              <a:ext cx="11329670" cy="10287000"/>
            </a:xfrm>
            <a:custGeom>
              <a:avLst/>
              <a:gdLst/>
              <a:ahLst/>
              <a:cxnLst/>
              <a:rect l="l" t="t" r="r" b="b"/>
              <a:pathLst>
                <a:path w="11329669" h="10287000">
                  <a:moveTo>
                    <a:pt x="11329416" y="0"/>
                  </a:moveTo>
                  <a:lnTo>
                    <a:pt x="0" y="0"/>
                  </a:lnTo>
                  <a:lnTo>
                    <a:pt x="0" y="10287000"/>
                  </a:lnTo>
                  <a:lnTo>
                    <a:pt x="11329416" y="10287000"/>
                  </a:lnTo>
                  <a:lnTo>
                    <a:pt x="11329416" y="0"/>
                  </a:lnTo>
                  <a:close/>
                </a:path>
              </a:pathLst>
            </a:custGeom>
            <a:solidFill>
              <a:srgbClr val="C7C9C9"/>
            </a:solidFill>
          </p:spPr>
          <p:txBody>
            <a:bodyPr wrap="square" lIns="0" tIns="0" rIns="0" bIns="0" rtlCol="0"/>
            <a:lstStyle/>
            <a:p>
              <a:endParaRPr/>
            </a:p>
          </p:txBody>
        </p:sp>
        <p:pic>
          <p:nvPicPr>
            <p:cNvPr id="4" name="object 4"/>
            <p:cNvPicPr/>
            <p:nvPr/>
          </p:nvPicPr>
          <p:blipFill>
            <a:blip r:embed="rId2" cstate="print"/>
            <a:stretch>
              <a:fillRect/>
            </a:stretch>
          </p:blipFill>
          <p:spPr>
            <a:xfrm>
              <a:off x="7621523" y="790955"/>
              <a:ext cx="9998964" cy="8162545"/>
            </a:xfrm>
            <a:prstGeom prst="rect">
              <a:avLst/>
            </a:prstGeom>
          </p:spPr>
        </p:pic>
      </p:grpSp>
      <p:sp>
        <p:nvSpPr>
          <p:cNvPr id="5" name="object 5"/>
          <p:cNvSpPr txBox="1"/>
          <p:nvPr/>
        </p:nvSpPr>
        <p:spPr>
          <a:xfrm>
            <a:off x="7685531" y="836675"/>
            <a:ext cx="9875520" cy="8030403"/>
          </a:xfrm>
          <a:prstGeom prst="rect">
            <a:avLst/>
          </a:prstGeom>
          <a:solidFill>
            <a:srgbClr val="FFFFFF"/>
          </a:solidFill>
          <a:ln w="9525">
            <a:solidFill>
              <a:srgbClr val="C7C9C9"/>
            </a:solidFill>
          </a:ln>
        </p:spPr>
        <p:txBody>
          <a:bodyPr vert="horz" wrap="square" lIns="0" tIns="0" rIns="0" bIns="0" rtlCol="0">
            <a:spAutoFit/>
          </a:bodyPr>
          <a:lstStyle/>
          <a:p>
            <a:pPr>
              <a:lnSpc>
                <a:spcPct val="100000"/>
              </a:lnSpc>
            </a:pPr>
            <a:endParaRPr sz="2400" dirty="0">
              <a:latin typeface="Times New Roman"/>
              <a:cs typeface="Times New Roman"/>
            </a:endParaRPr>
          </a:p>
          <a:p>
            <a:pPr>
              <a:lnSpc>
                <a:spcPct val="100000"/>
              </a:lnSpc>
            </a:pPr>
            <a:endParaRPr sz="2400" dirty="0">
              <a:latin typeface="Times New Roman"/>
              <a:cs typeface="Times New Roman"/>
            </a:endParaRPr>
          </a:p>
          <a:p>
            <a:pPr>
              <a:lnSpc>
                <a:spcPct val="100000"/>
              </a:lnSpc>
            </a:pPr>
            <a:endParaRPr sz="2400" dirty="0">
              <a:latin typeface="Times New Roman"/>
              <a:cs typeface="Times New Roman"/>
            </a:endParaRPr>
          </a:p>
          <a:p>
            <a:pPr marL="368935" algn="just">
              <a:lnSpc>
                <a:spcPct val="100000"/>
              </a:lnSpc>
              <a:spcBef>
                <a:spcPts val="1825"/>
              </a:spcBef>
            </a:pPr>
            <a:r>
              <a:rPr sz="2400" b="1" spc="-5" dirty="0">
                <a:solidFill>
                  <a:srgbClr val="538235"/>
                </a:solidFill>
                <a:latin typeface="Calibri"/>
                <a:cs typeface="Calibri"/>
              </a:rPr>
              <a:t>¿Cómo</a:t>
            </a:r>
            <a:r>
              <a:rPr sz="2400" b="1" spc="-20" dirty="0">
                <a:solidFill>
                  <a:srgbClr val="538235"/>
                </a:solidFill>
                <a:latin typeface="Calibri"/>
                <a:cs typeface="Calibri"/>
              </a:rPr>
              <a:t> </a:t>
            </a:r>
            <a:r>
              <a:rPr sz="2400" b="1" dirty="0">
                <a:solidFill>
                  <a:srgbClr val="538235"/>
                </a:solidFill>
                <a:latin typeface="Calibri"/>
                <a:cs typeface="Calibri"/>
              </a:rPr>
              <a:t>se </a:t>
            </a:r>
            <a:r>
              <a:rPr sz="2400" b="1" spc="-15" dirty="0">
                <a:solidFill>
                  <a:srgbClr val="538235"/>
                </a:solidFill>
                <a:latin typeface="Calibri"/>
                <a:cs typeface="Calibri"/>
              </a:rPr>
              <a:t>realiza</a:t>
            </a:r>
            <a:r>
              <a:rPr sz="2400" b="1" spc="-10" dirty="0">
                <a:solidFill>
                  <a:srgbClr val="538235"/>
                </a:solidFill>
                <a:latin typeface="Calibri"/>
                <a:cs typeface="Calibri"/>
              </a:rPr>
              <a:t> </a:t>
            </a:r>
            <a:r>
              <a:rPr sz="2400" b="1" spc="-5" dirty="0">
                <a:solidFill>
                  <a:srgbClr val="538235"/>
                </a:solidFill>
                <a:latin typeface="Calibri"/>
                <a:cs typeface="Calibri"/>
              </a:rPr>
              <a:t>la</a:t>
            </a:r>
            <a:r>
              <a:rPr sz="2400" b="1" spc="-15" dirty="0">
                <a:solidFill>
                  <a:srgbClr val="538235"/>
                </a:solidFill>
                <a:latin typeface="Calibri"/>
                <a:cs typeface="Calibri"/>
              </a:rPr>
              <a:t> </a:t>
            </a:r>
            <a:r>
              <a:rPr sz="2400" b="1" dirty="0">
                <a:solidFill>
                  <a:srgbClr val="538235"/>
                </a:solidFill>
                <a:latin typeface="Calibri"/>
                <a:cs typeface="Calibri"/>
              </a:rPr>
              <a:t>designación</a:t>
            </a:r>
            <a:r>
              <a:rPr sz="2400" b="1" spc="-10" dirty="0">
                <a:solidFill>
                  <a:srgbClr val="538235"/>
                </a:solidFill>
                <a:latin typeface="Calibri"/>
                <a:cs typeface="Calibri"/>
              </a:rPr>
              <a:t> </a:t>
            </a:r>
            <a:r>
              <a:rPr sz="2400" b="1" spc="-5" dirty="0">
                <a:solidFill>
                  <a:srgbClr val="538235"/>
                </a:solidFill>
                <a:latin typeface="Calibri"/>
                <a:cs typeface="Calibri"/>
              </a:rPr>
              <a:t>de</a:t>
            </a:r>
            <a:r>
              <a:rPr sz="2400" b="1" dirty="0">
                <a:solidFill>
                  <a:srgbClr val="538235"/>
                </a:solidFill>
                <a:latin typeface="Calibri"/>
                <a:cs typeface="Calibri"/>
              </a:rPr>
              <a:t> </a:t>
            </a:r>
            <a:r>
              <a:rPr sz="2400" b="1" spc="-5" dirty="0">
                <a:solidFill>
                  <a:srgbClr val="538235"/>
                </a:solidFill>
                <a:latin typeface="Calibri"/>
                <a:cs typeface="Calibri"/>
              </a:rPr>
              <a:t>supervisión?</a:t>
            </a:r>
            <a:endParaRPr sz="2400" dirty="0">
              <a:latin typeface="Calibri"/>
              <a:cs typeface="Calibri"/>
            </a:endParaRPr>
          </a:p>
          <a:p>
            <a:pPr>
              <a:lnSpc>
                <a:spcPct val="100000"/>
              </a:lnSpc>
              <a:spcBef>
                <a:spcPts val="15"/>
              </a:spcBef>
            </a:pPr>
            <a:endParaRPr sz="2350" dirty="0">
              <a:latin typeface="Calibri"/>
              <a:cs typeface="Calibri"/>
            </a:endParaRPr>
          </a:p>
          <a:p>
            <a:pPr marL="368935" marR="360045" algn="just">
              <a:lnSpc>
                <a:spcPct val="100000"/>
              </a:lnSpc>
            </a:pPr>
            <a:r>
              <a:rPr sz="2400" spc="-5" dirty="0">
                <a:latin typeface="Calibri"/>
                <a:cs typeface="Calibri"/>
              </a:rPr>
              <a:t>Le </a:t>
            </a:r>
            <a:r>
              <a:rPr sz="2400" spc="-10" dirty="0">
                <a:latin typeface="Calibri"/>
                <a:cs typeface="Calibri"/>
              </a:rPr>
              <a:t>corresponde </a:t>
            </a:r>
            <a:r>
              <a:rPr sz="2400" dirty="0">
                <a:latin typeface="Calibri"/>
                <a:cs typeface="Calibri"/>
              </a:rPr>
              <a:t>al </a:t>
            </a:r>
            <a:r>
              <a:rPr sz="2400" spc="-5" dirty="0">
                <a:latin typeface="Calibri"/>
                <a:cs typeface="Calibri"/>
              </a:rPr>
              <a:t>funcionario de </a:t>
            </a:r>
            <a:r>
              <a:rPr sz="2400" dirty="0">
                <a:latin typeface="Calibri"/>
                <a:cs typeface="Calibri"/>
              </a:rPr>
              <a:t>la </a:t>
            </a:r>
            <a:r>
              <a:rPr sz="2400" spc="-5" dirty="0">
                <a:latin typeface="Calibri"/>
                <a:cs typeface="Calibri"/>
              </a:rPr>
              <a:t>dependencia de </a:t>
            </a:r>
            <a:r>
              <a:rPr sz="2400" dirty="0">
                <a:latin typeface="Calibri"/>
                <a:cs typeface="Calibri"/>
              </a:rPr>
              <a:t>la ANT </a:t>
            </a:r>
            <a:r>
              <a:rPr sz="2400" spc="-10" dirty="0">
                <a:latin typeface="Calibri"/>
                <a:cs typeface="Calibri"/>
              </a:rPr>
              <a:t>interesada </a:t>
            </a:r>
            <a:r>
              <a:rPr sz="2400" spc="-5" dirty="0">
                <a:latin typeface="Calibri"/>
                <a:cs typeface="Calibri"/>
              </a:rPr>
              <a:t>en </a:t>
            </a:r>
            <a:r>
              <a:rPr sz="2400" dirty="0">
                <a:latin typeface="Calibri"/>
                <a:cs typeface="Calibri"/>
              </a:rPr>
              <a:t> la </a:t>
            </a:r>
            <a:r>
              <a:rPr sz="2400" spc="-20" dirty="0">
                <a:latin typeface="Calibri"/>
                <a:cs typeface="Calibri"/>
              </a:rPr>
              <a:t>contratación </a:t>
            </a:r>
            <a:r>
              <a:rPr sz="2400" spc="-5" dirty="0">
                <a:latin typeface="Calibri"/>
                <a:cs typeface="Calibri"/>
              </a:rPr>
              <a:t>del bien </a:t>
            </a:r>
            <a:r>
              <a:rPr sz="2400" dirty="0">
                <a:latin typeface="Calibri"/>
                <a:cs typeface="Calibri"/>
              </a:rPr>
              <a:t>o </a:t>
            </a:r>
            <a:r>
              <a:rPr sz="2400" spc="-5" dirty="0">
                <a:latin typeface="Calibri"/>
                <a:cs typeface="Calibri"/>
              </a:rPr>
              <a:t>servicio, quien </a:t>
            </a:r>
            <a:r>
              <a:rPr sz="2400" dirty="0">
                <a:latin typeface="Calibri"/>
                <a:cs typeface="Calibri"/>
              </a:rPr>
              <a:t>lo </a:t>
            </a:r>
            <a:r>
              <a:rPr sz="2400" spc="-15" dirty="0">
                <a:latin typeface="Calibri"/>
                <a:cs typeface="Calibri"/>
              </a:rPr>
              <a:t>establecerá </a:t>
            </a:r>
            <a:r>
              <a:rPr sz="2400" dirty="0">
                <a:latin typeface="Calibri"/>
                <a:cs typeface="Calibri"/>
              </a:rPr>
              <a:t>en </a:t>
            </a:r>
            <a:r>
              <a:rPr sz="2400" spc="-10" dirty="0">
                <a:latin typeface="Calibri"/>
                <a:cs typeface="Calibri"/>
              </a:rPr>
              <a:t>los respectivos </a:t>
            </a:r>
            <a:r>
              <a:rPr sz="2400" spc="-5" dirty="0">
                <a:latin typeface="Calibri"/>
                <a:cs typeface="Calibri"/>
              </a:rPr>
              <a:t> Estudios</a:t>
            </a:r>
            <a:r>
              <a:rPr sz="2400" spc="-15" dirty="0">
                <a:latin typeface="Calibri"/>
                <a:cs typeface="Calibri"/>
              </a:rPr>
              <a:t> </a:t>
            </a:r>
            <a:r>
              <a:rPr sz="2400" spc="-10" dirty="0">
                <a:latin typeface="Calibri"/>
                <a:cs typeface="Calibri"/>
              </a:rPr>
              <a:t>Previos.</a:t>
            </a:r>
            <a:endParaRPr sz="2400" dirty="0">
              <a:latin typeface="Calibri"/>
              <a:cs typeface="Calibri"/>
            </a:endParaRPr>
          </a:p>
          <a:p>
            <a:pPr>
              <a:lnSpc>
                <a:spcPct val="100000"/>
              </a:lnSpc>
              <a:spcBef>
                <a:spcPts val="10"/>
              </a:spcBef>
            </a:pPr>
            <a:endParaRPr sz="2350" dirty="0">
              <a:latin typeface="Calibri"/>
              <a:cs typeface="Calibri"/>
            </a:endParaRPr>
          </a:p>
          <a:p>
            <a:pPr marL="368935" marR="360680" algn="just">
              <a:lnSpc>
                <a:spcPct val="100000"/>
              </a:lnSpc>
              <a:spcBef>
                <a:spcPts val="5"/>
              </a:spcBef>
            </a:pPr>
            <a:r>
              <a:rPr sz="2400" spc="-5" dirty="0">
                <a:latin typeface="Calibri"/>
                <a:cs typeface="Calibri"/>
              </a:rPr>
              <a:t>La </a:t>
            </a:r>
            <a:r>
              <a:rPr sz="2400" dirty="0">
                <a:latin typeface="Calibri"/>
                <a:cs typeface="Calibri"/>
              </a:rPr>
              <a:t>supervisión </a:t>
            </a:r>
            <a:r>
              <a:rPr sz="2400" spc="-5" dirty="0">
                <a:latin typeface="Calibri"/>
                <a:cs typeface="Calibri"/>
              </a:rPr>
              <a:t>de </a:t>
            </a:r>
            <a:r>
              <a:rPr sz="2400" dirty="0">
                <a:latin typeface="Calibri"/>
                <a:cs typeface="Calibri"/>
              </a:rPr>
              <a:t>los </a:t>
            </a:r>
            <a:r>
              <a:rPr sz="2400" spc="-20" dirty="0">
                <a:latin typeface="Calibri"/>
                <a:cs typeface="Calibri"/>
              </a:rPr>
              <a:t>contratos </a:t>
            </a:r>
            <a:r>
              <a:rPr sz="2400" spc="-15" dirty="0">
                <a:latin typeface="Calibri"/>
                <a:cs typeface="Calibri"/>
              </a:rPr>
              <a:t>y/o convenios </a:t>
            </a:r>
            <a:r>
              <a:rPr sz="2400" spc="-10" dirty="0">
                <a:latin typeface="Calibri"/>
                <a:cs typeface="Calibri"/>
              </a:rPr>
              <a:t>recae </a:t>
            </a:r>
            <a:r>
              <a:rPr sz="2400" dirty="0">
                <a:latin typeface="Calibri"/>
                <a:cs typeface="Calibri"/>
              </a:rPr>
              <a:t>en el </a:t>
            </a:r>
            <a:r>
              <a:rPr sz="2400" spc="-20" dirty="0">
                <a:latin typeface="Calibri"/>
                <a:cs typeface="Calibri"/>
              </a:rPr>
              <a:t>cargo </a:t>
            </a:r>
            <a:r>
              <a:rPr sz="2400" spc="-5" dirty="0">
                <a:latin typeface="Calibri"/>
                <a:cs typeface="Calibri"/>
              </a:rPr>
              <a:t>al que se </a:t>
            </a:r>
            <a:r>
              <a:rPr sz="2400" dirty="0">
                <a:latin typeface="Calibri"/>
                <a:cs typeface="Calibri"/>
              </a:rPr>
              <a:t> </a:t>
            </a:r>
            <a:r>
              <a:rPr sz="2400" spc="-10" dirty="0">
                <a:latin typeface="Calibri"/>
                <a:cs typeface="Calibri"/>
              </a:rPr>
              <a:t>comunique</a:t>
            </a:r>
            <a:r>
              <a:rPr sz="2400" dirty="0">
                <a:latin typeface="Calibri"/>
                <a:cs typeface="Calibri"/>
              </a:rPr>
              <a:t> la</a:t>
            </a:r>
            <a:r>
              <a:rPr sz="2400" spc="-15" dirty="0">
                <a:latin typeface="Calibri"/>
                <a:cs typeface="Calibri"/>
              </a:rPr>
              <a:t> </a:t>
            </a:r>
            <a:r>
              <a:rPr sz="2400" dirty="0">
                <a:latin typeface="Calibri"/>
                <a:cs typeface="Calibri"/>
              </a:rPr>
              <a:t>misma</a:t>
            </a:r>
            <a:r>
              <a:rPr sz="2400" spc="-10" dirty="0">
                <a:latin typeface="Calibri"/>
                <a:cs typeface="Calibri"/>
              </a:rPr>
              <a:t> </a:t>
            </a:r>
            <a:r>
              <a:rPr sz="2400" dirty="0">
                <a:latin typeface="Calibri"/>
                <a:cs typeface="Calibri"/>
              </a:rPr>
              <a:t>y</a:t>
            </a:r>
            <a:r>
              <a:rPr sz="2400" spc="-10" dirty="0">
                <a:latin typeface="Calibri"/>
                <a:cs typeface="Calibri"/>
              </a:rPr>
              <a:t> </a:t>
            </a:r>
            <a:r>
              <a:rPr sz="2400" spc="-5" dirty="0">
                <a:latin typeface="Calibri"/>
                <a:cs typeface="Calibri"/>
              </a:rPr>
              <a:t>no</a:t>
            </a:r>
            <a:r>
              <a:rPr sz="2400" spc="-10" dirty="0">
                <a:latin typeface="Calibri"/>
                <a:cs typeface="Calibri"/>
              </a:rPr>
              <a:t> </a:t>
            </a:r>
            <a:r>
              <a:rPr sz="2400" dirty="0">
                <a:latin typeface="Calibri"/>
                <a:cs typeface="Calibri"/>
              </a:rPr>
              <a:t>en</a:t>
            </a:r>
            <a:r>
              <a:rPr sz="2400" spc="-5" dirty="0">
                <a:latin typeface="Calibri"/>
                <a:cs typeface="Calibri"/>
              </a:rPr>
              <a:t> </a:t>
            </a:r>
            <a:r>
              <a:rPr sz="2400" dirty="0">
                <a:latin typeface="Calibri"/>
                <a:cs typeface="Calibri"/>
              </a:rPr>
              <a:t>la</a:t>
            </a:r>
            <a:r>
              <a:rPr sz="2400" spc="-5" dirty="0">
                <a:latin typeface="Calibri"/>
                <a:cs typeface="Calibri"/>
              </a:rPr>
              <a:t> </a:t>
            </a:r>
            <a:r>
              <a:rPr sz="2400" spc="-10" dirty="0">
                <a:latin typeface="Calibri"/>
                <a:cs typeface="Calibri"/>
              </a:rPr>
              <a:t>persona </a:t>
            </a:r>
            <a:r>
              <a:rPr sz="2400" spc="-5" dirty="0">
                <a:latin typeface="Calibri"/>
                <a:cs typeface="Calibri"/>
              </a:rPr>
              <a:t>que</a:t>
            </a:r>
            <a:r>
              <a:rPr sz="2400" spc="15" dirty="0">
                <a:latin typeface="Calibri"/>
                <a:cs typeface="Calibri"/>
              </a:rPr>
              <a:t> </a:t>
            </a:r>
            <a:r>
              <a:rPr sz="2400" spc="-20" dirty="0">
                <a:latin typeface="Calibri"/>
                <a:cs typeface="Calibri"/>
              </a:rPr>
              <a:t>ostenta</a:t>
            </a:r>
            <a:r>
              <a:rPr sz="2400" spc="-30" dirty="0">
                <a:latin typeface="Calibri"/>
                <a:cs typeface="Calibri"/>
              </a:rPr>
              <a:t> </a:t>
            </a:r>
            <a:r>
              <a:rPr sz="2400" spc="-5" dirty="0">
                <a:latin typeface="Calibri"/>
                <a:cs typeface="Calibri"/>
              </a:rPr>
              <a:t>dicho</a:t>
            </a:r>
            <a:r>
              <a:rPr sz="2400" dirty="0">
                <a:latin typeface="Calibri"/>
                <a:cs typeface="Calibri"/>
              </a:rPr>
              <a:t> empleo.</a:t>
            </a:r>
          </a:p>
          <a:p>
            <a:pPr>
              <a:lnSpc>
                <a:spcPct val="100000"/>
              </a:lnSpc>
              <a:spcBef>
                <a:spcPts val="50"/>
              </a:spcBef>
            </a:pPr>
            <a:endParaRPr sz="2750" dirty="0">
              <a:latin typeface="Calibri"/>
              <a:cs typeface="Calibri"/>
            </a:endParaRPr>
          </a:p>
          <a:p>
            <a:pPr marL="368935" algn="just">
              <a:lnSpc>
                <a:spcPct val="100000"/>
              </a:lnSpc>
            </a:pPr>
            <a:r>
              <a:rPr sz="2400" b="1" spc="-5" dirty="0">
                <a:solidFill>
                  <a:srgbClr val="538235"/>
                </a:solidFill>
                <a:latin typeface="Calibri"/>
                <a:cs typeface="Calibri"/>
              </a:rPr>
              <a:t>¿Cuáles </a:t>
            </a:r>
            <a:r>
              <a:rPr sz="2400" b="1" dirty="0">
                <a:solidFill>
                  <a:srgbClr val="538235"/>
                </a:solidFill>
                <a:latin typeface="Calibri"/>
                <a:cs typeface="Calibri"/>
              </a:rPr>
              <a:t>son</a:t>
            </a:r>
            <a:r>
              <a:rPr sz="2400" b="1" spc="-5" dirty="0">
                <a:solidFill>
                  <a:srgbClr val="538235"/>
                </a:solidFill>
                <a:latin typeface="Calibri"/>
                <a:cs typeface="Calibri"/>
              </a:rPr>
              <a:t> </a:t>
            </a:r>
            <a:r>
              <a:rPr sz="2400" b="1" dirty="0">
                <a:solidFill>
                  <a:srgbClr val="538235"/>
                </a:solidFill>
                <a:latin typeface="Calibri"/>
                <a:cs typeface="Calibri"/>
              </a:rPr>
              <a:t>las</a:t>
            </a:r>
            <a:r>
              <a:rPr sz="2400" b="1" spc="-5" dirty="0">
                <a:solidFill>
                  <a:srgbClr val="538235"/>
                </a:solidFill>
                <a:latin typeface="Calibri"/>
                <a:cs typeface="Calibri"/>
              </a:rPr>
              <a:t> </a:t>
            </a:r>
            <a:r>
              <a:rPr sz="2400" b="1" spc="-10" dirty="0">
                <a:solidFill>
                  <a:srgbClr val="538235"/>
                </a:solidFill>
                <a:latin typeface="Calibri"/>
                <a:cs typeface="Calibri"/>
              </a:rPr>
              <a:t>facultades</a:t>
            </a:r>
            <a:r>
              <a:rPr sz="2400" b="1" spc="5" dirty="0">
                <a:solidFill>
                  <a:srgbClr val="538235"/>
                </a:solidFill>
                <a:latin typeface="Calibri"/>
                <a:cs typeface="Calibri"/>
              </a:rPr>
              <a:t> </a:t>
            </a:r>
            <a:r>
              <a:rPr sz="2400" b="1" spc="-5" dirty="0">
                <a:solidFill>
                  <a:srgbClr val="538235"/>
                </a:solidFill>
                <a:latin typeface="Calibri"/>
                <a:cs typeface="Calibri"/>
              </a:rPr>
              <a:t>de</a:t>
            </a:r>
            <a:r>
              <a:rPr sz="2400" b="1" dirty="0">
                <a:solidFill>
                  <a:srgbClr val="538235"/>
                </a:solidFill>
                <a:latin typeface="Calibri"/>
                <a:cs typeface="Calibri"/>
              </a:rPr>
              <a:t> los</a:t>
            </a:r>
            <a:r>
              <a:rPr sz="2400" b="1" spc="-10" dirty="0">
                <a:solidFill>
                  <a:srgbClr val="538235"/>
                </a:solidFill>
                <a:latin typeface="Calibri"/>
                <a:cs typeface="Calibri"/>
              </a:rPr>
              <a:t> </a:t>
            </a:r>
            <a:r>
              <a:rPr sz="2400" b="1" spc="-5" dirty="0">
                <a:solidFill>
                  <a:srgbClr val="538235"/>
                </a:solidFill>
                <a:latin typeface="Calibri"/>
                <a:cs typeface="Calibri"/>
              </a:rPr>
              <a:t>supervisores?</a:t>
            </a:r>
            <a:endParaRPr sz="2400" dirty="0">
              <a:latin typeface="Calibri"/>
              <a:cs typeface="Calibri"/>
            </a:endParaRPr>
          </a:p>
          <a:p>
            <a:pPr>
              <a:lnSpc>
                <a:spcPct val="100000"/>
              </a:lnSpc>
              <a:spcBef>
                <a:spcPts val="10"/>
              </a:spcBef>
            </a:pPr>
            <a:endParaRPr sz="2350" dirty="0">
              <a:latin typeface="Calibri"/>
              <a:cs typeface="Calibri"/>
            </a:endParaRPr>
          </a:p>
          <a:p>
            <a:pPr marL="368935">
              <a:lnSpc>
                <a:spcPct val="100000"/>
              </a:lnSpc>
              <a:spcBef>
                <a:spcPts val="5"/>
              </a:spcBef>
            </a:pPr>
            <a:r>
              <a:rPr sz="2400" spc="-5" dirty="0">
                <a:latin typeface="Calibri"/>
                <a:cs typeface="Calibri"/>
              </a:rPr>
              <a:t>Los</a:t>
            </a:r>
            <a:r>
              <a:rPr sz="2400" spc="-20" dirty="0">
                <a:latin typeface="Calibri"/>
                <a:cs typeface="Calibri"/>
              </a:rPr>
              <a:t> </a:t>
            </a:r>
            <a:r>
              <a:rPr sz="2400" spc="-5" dirty="0">
                <a:latin typeface="Calibri"/>
                <a:cs typeface="Calibri"/>
              </a:rPr>
              <a:t>supervisores</a:t>
            </a:r>
            <a:r>
              <a:rPr sz="2400" spc="20" dirty="0">
                <a:latin typeface="Calibri"/>
                <a:cs typeface="Calibri"/>
              </a:rPr>
              <a:t> </a:t>
            </a:r>
            <a:r>
              <a:rPr sz="2400" spc="-10" dirty="0">
                <a:latin typeface="Calibri"/>
                <a:cs typeface="Calibri"/>
              </a:rPr>
              <a:t>están</a:t>
            </a:r>
            <a:r>
              <a:rPr sz="2400" spc="-25" dirty="0">
                <a:latin typeface="Calibri"/>
                <a:cs typeface="Calibri"/>
              </a:rPr>
              <a:t> </a:t>
            </a:r>
            <a:r>
              <a:rPr sz="2400" spc="-10" dirty="0">
                <a:latin typeface="Calibri"/>
                <a:cs typeface="Calibri"/>
              </a:rPr>
              <a:t>facultados</a:t>
            </a:r>
            <a:r>
              <a:rPr sz="2400" spc="-30" dirty="0">
                <a:latin typeface="Calibri"/>
                <a:cs typeface="Calibri"/>
              </a:rPr>
              <a:t> </a:t>
            </a:r>
            <a:r>
              <a:rPr sz="2400" spc="-15" dirty="0">
                <a:latin typeface="Calibri"/>
                <a:cs typeface="Calibri"/>
              </a:rPr>
              <a:t>para:</a:t>
            </a:r>
            <a:endParaRPr sz="2400" dirty="0">
              <a:latin typeface="Calibri"/>
              <a:cs typeface="Calibri"/>
            </a:endParaRPr>
          </a:p>
          <a:p>
            <a:pPr marL="826135" indent="-457834">
              <a:lnSpc>
                <a:spcPct val="100000"/>
              </a:lnSpc>
              <a:buFont typeface="Wingdings" panose="05000000000000000000" pitchFamily="2" charset="2"/>
              <a:buChar char="ü"/>
              <a:tabLst>
                <a:tab pos="826135" algn="l"/>
                <a:tab pos="826769" algn="l"/>
              </a:tabLst>
            </a:pPr>
            <a:r>
              <a:rPr sz="2400" dirty="0">
                <a:latin typeface="Calibri"/>
                <a:cs typeface="Calibri"/>
              </a:rPr>
              <a:t>Exigir</a:t>
            </a:r>
            <a:r>
              <a:rPr sz="2400" spc="-25" dirty="0">
                <a:latin typeface="Calibri"/>
                <a:cs typeface="Calibri"/>
              </a:rPr>
              <a:t> </a:t>
            </a:r>
            <a:r>
              <a:rPr sz="2400" dirty="0">
                <a:latin typeface="Calibri"/>
                <a:cs typeface="Calibri"/>
              </a:rPr>
              <a:t>el</a:t>
            </a:r>
            <a:r>
              <a:rPr sz="2400" spc="-5" dirty="0">
                <a:latin typeface="Calibri"/>
                <a:cs typeface="Calibri"/>
              </a:rPr>
              <a:t> debido</a:t>
            </a:r>
            <a:r>
              <a:rPr sz="2400" spc="5" dirty="0">
                <a:latin typeface="Calibri"/>
                <a:cs typeface="Calibri"/>
              </a:rPr>
              <a:t> </a:t>
            </a:r>
            <a:r>
              <a:rPr sz="2400" spc="-10" dirty="0">
                <a:latin typeface="Calibri"/>
                <a:cs typeface="Calibri"/>
              </a:rPr>
              <a:t>cumplimiento </a:t>
            </a:r>
            <a:r>
              <a:rPr sz="2400" spc="-5" dirty="0">
                <a:latin typeface="Calibri"/>
                <a:cs typeface="Calibri"/>
              </a:rPr>
              <a:t>de</a:t>
            </a:r>
            <a:r>
              <a:rPr sz="2400" spc="5" dirty="0">
                <a:latin typeface="Calibri"/>
                <a:cs typeface="Calibri"/>
              </a:rPr>
              <a:t> </a:t>
            </a:r>
            <a:r>
              <a:rPr sz="2400" dirty="0">
                <a:latin typeface="Calibri"/>
                <a:cs typeface="Calibri"/>
              </a:rPr>
              <a:t>la</a:t>
            </a:r>
            <a:r>
              <a:rPr sz="2400" spc="-10" dirty="0">
                <a:latin typeface="Calibri"/>
                <a:cs typeface="Calibri"/>
              </a:rPr>
              <a:t> </a:t>
            </a:r>
            <a:r>
              <a:rPr lang="es-CO" sz="2400" spc="-5" dirty="0">
                <a:latin typeface="Calibri"/>
                <a:cs typeface="Calibri"/>
              </a:rPr>
              <a:t>relación</a:t>
            </a:r>
            <a:r>
              <a:rPr sz="2400" spc="-10" dirty="0">
                <a:latin typeface="Calibri"/>
                <a:cs typeface="Calibri"/>
              </a:rPr>
              <a:t> </a:t>
            </a:r>
            <a:r>
              <a:rPr sz="2400" spc="-15" dirty="0">
                <a:latin typeface="Calibri"/>
                <a:cs typeface="Calibri"/>
              </a:rPr>
              <a:t>contractual</a:t>
            </a:r>
            <a:r>
              <a:rPr lang="es-CO" sz="2400" spc="-15" dirty="0">
                <a:latin typeface="Calibri"/>
                <a:cs typeface="Calibri"/>
              </a:rPr>
              <a:t>.</a:t>
            </a:r>
            <a:endParaRPr sz="2400" dirty="0">
              <a:latin typeface="Calibri"/>
              <a:cs typeface="Calibri"/>
            </a:endParaRPr>
          </a:p>
          <a:p>
            <a:pPr marL="826135" marR="360045" indent="-457200">
              <a:lnSpc>
                <a:spcPct val="100000"/>
              </a:lnSpc>
              <a:buFont typeface="Wingdings" panose="05000000000000000000" pitchFamily="2" charset="2"/>
              <a:buChar char="ü"/>
              <a:tabLst>
                <a:tab pos="826135" algn="l"/>
                <a:tab pos="826769" algn="l"/>
              </a:tabLst>
            </a:pPr>
            <a:r>
              <a:rPr sz="2400" spc="-10" dirty="0">
                <a:latin typeface="Calibri"/>
                <a:cs typeface="Calibri"/>
              </a:rPr>
              <a:t>Prevenir</a:t>
            </a:r>
            <a:r>
              <a:rPr sz="2400" spc="125" dirty="0">
                <a:latin typeface="Calibri"/>
                <a:cs typeface="Calibri"/>
              </a:rPr>
              <a:t> </a:t>
            </a:r>
            <a:r>
              <a:rPr sz="2400" spc="-10" dirty="0">
                <a:latin typeface="Calibri"/>
                <a:cs typeface="Calibri"/>
              </a:rPr>
              <a:t>corrigiendo</a:t>
            </a:r>
            <a:r>
              <a:rPr sz="2400" spc="125" dirty="0">
                <a:latin typeface="Calibri"/>
                <a:cs typeface="Calibri"/>
              </a:rPr>
              <a:t> </a:t>
            </a:r>
            <a:r>
              <a:rPr sz="2400" dirty="0">
                <a:latin typeface="Calibri"/>
                <a:cs typeface="Calibri"/>
              </a:rPr>
              <a:t>los</a:t>
            </a:r>
            <a:r>
              <a:rPr sz="2400" spc="95" dirty="0">
                <a:latin typeface="Calibri"/>
                <a:cs typeface="Calibri"/>
              </a:rPr>
              <a:t> </a:t>
            </a:r>
            <a:r>
              <a:rPr sz="2400" spc="-10" dirty="0">
                <a:latin typeface="Calibri"/>
                <a:cs typeface="Calibri"/>
              </a:rPr>
              <a:t>conceptos</a:t>
            </a:r>
            <a:r>
              <a:rPr sz="2400" spc="120" dirty="0">
                <a:latin typeface="Calibri"/>
                <a:cs typeface="Calibri"/>
              </a:rPr>
              <a:t> </a:t>
            </a:r>
            <a:r>
              <a:rPr sz="2400" spc="-10" dirty="0">
                <a:latin typeface="Calibri"/>
                <a:cs typeface="Calibri"/>
              </a:rPr>
              <a:t>erróneos</a:t>
            </a:r>
            <a:r>
              <a:rPr sz="2400" spc="110" dirty="0">
                <a:latin typeface="Calibri"/>
                <a:cs typeface="Calibri"/>
              </a:rPr>
              <a:t> </a:t>
            </a:r>
            <a:r>
              <a:rPr sz="2400" spc="-5" dirty="0">
                <a:latin typeface="Calibri"/>
                <a:cs typeface="Calibri"/>
              </a:rPr>
              <a:t>impidiendo</a:t>
            </a:r>
            <a:r>
              <a:rPr sz="2400" spc="110" dirty="0">
                <a:latin typeface="Calibri"/>
                <a:cs typeface="Calibri"/>
              </a:rPr>
              <a:t> </a:t>
            </a:r>
            <a:r>
              <a:rPr sz="2400" dirty="0">
                <a:latin typeface="Calibri"/>
                <a:cs typeface="Calibri"/>
              </a:rPr>
              <a:t>la</a:t>
            </a:r>
            <a:r>
              <a:rPr sz="2400" spc="114" dirty="0">
                <a:latin typeface="Calibri"/>
                <a:cs typeface="Calibri"/>
              </a:rPr>
              <a:t> </a:t>
            </a:r>
            <a:r>
              <a:rPr sz="2400" spc="-5" dirty="0">
                <a:latin typeface="Calibri"/>
                <a:cs typeface="Calibri"/>
              </a:rPr>
              <a:t>desviación </a:t>
            </a:r>
            <a:r>
              <a:rPr sz="2400" spc="-525" dirty="0">
                <a:latin typeface="Calibri"/>
                <a:cs typeface="Calibri"/>
              </a:rPr>
              <a:t> </a:t>
            </a:r>
            <a:r>
              <a:rPr sz="2400" spc="-5" dirty="0">
                <a:latin typeface="Calibri"/>
                <a:cs typeface="Calibri"/>
              </a:rPr>
              <a:t>del</a:t>
            </a:r>
            <a:r>
              <a:rPr sz="2400" dirty="0">
                <a:latin typeface="Calibri"/>
                <a:cs typeface="Calibri"/>
              </a:rPr>
              <a:t> </a:t>
            </a:r>
            <a:r>
              <a:rPr sz="2400" spc="-10" dirty="0">
                <a:latin typeface="Calibri"/>
                <a:cs typeface="Calibri"/>
              </a:rPr>
              <a:t>objeto </a:t>
            </a:r>
            <a:r>
              <a:rPr sz="2400" spc="-5" dirty="0">
                <a:latin typeface="Calibri"/>
                <a:cs typeface="Calibri"/>
              </a:rPr>
              <a:t>del</a:t>
            </a:r>
            <a:r>
              <a:rPr sz="2400" spc="5" dirty="0">
                <a:latin typeface="Calibri"/>
                <a:cs typeface="Calibri"/>
              </a:rPr>
              <a:t> </a:t>
            </a:r>
            <a:r>
              <a:rPr lang="es-CO" sz="2400" spc="-20" dirty="0">
                <a:latin typeface="Calibri"/>
                <a:cs typeface="Calibri"/>
              </a:rPr>
              <a:t>contrato.</a:t>
            </a:r>
            <a:endParaRPr sz="2400" dirty="0">
              <a:latin typeface="Calibri"/>
              <a:cs typeface="Calibri"/>
            </a:endParaRPr>
          </a:p>
          <a:p>
            <a:pPr marL="826135" marR="359410" indent="-457200">
              <a:lnSpc>
                <a:spcPct val="100000"/>
              </a:lnSpc>
              <a:buFont typeface="Wingdings" panose="05000000000000000000" pitchFamily="2" charset="2"/>
              <a:buChar char="ü"/>
              <a:tabLst>
                <a:tab pos="826135" algn="l"/>
                <a:tab pos="826769" algn="l"/>
              </a:tabLst>
            </a:pPr>
            <a:r>
              <a:rPr sz="2400" spc="-20" dirty="0">
                <a:latin typeface="Calibri"/>
                <a:cs typeface="Calibri"/>
              </a:rPr>
              <a:t>Verificar</a:t>
            </a:r>
            <a:r>
              <a:rPr sz="2400" spc="140" dirty="0">
                <a:latin typeface="Calibri"/>
                <a:cs typeface="Calibri"/>
              </a:rPr>
              <a:t> </a:t>
            </a:r>
            <a:r>
              <a:rPr sz="2400" dirty="0">
                <a:latin typeface="Calibri"/>
                <a:cs typeface="Calibri"/>
              </a:rPr>
              <a:t>el</a:t>
            </a:r>
            <a:r>
              <a:rPr sz="2400" spc="120" dirty="0">
                <a:latin typeface="Calibri"/>
                <a:cs typeface="Calibri"/>
              </a:rPr>
              <a:t> </a:t>
            </a:r>
            <a:r>
              <a:rPr sz="2400" spc="-10" dirty="0">
                <a:latin typeface="Calibri"/>
                <a:cs typeface="Calibri"/>
              </a:rPr>
              <a:t>objeto</a:t>
            </a:r>
            <a:r>
              <a:rPr sz="2400" spc="130" dirty="0">
                <a:latin typeface="Calibri"/>
                <a:cs typeface="Calibri"/>
              </a:rPr>
              <a:t> </a:t>
            </a:r>
            <a:r>
              <a:rPr sz="2400" spc="-15" dirty="0">
                <a:latin typeface="Calibri"/>
                <a:cs typeface="Calibri"/>
              </a:rPr>
              <a:t>contractual</a:t>
            </a:r>
            <a:r>
              <a:rPr sz="2400" spc="135" dirty="0">
                <a:latin typeface="Calibri"/>
                <a:cs typeface="Calibri"/>
              </a:rPr>
              <a:t> </a:t>
            </a:r>
            <a:r>
              <a:rPr sz="2400" spc="-10" dirty="0">
                <a:latin typeface="Calibri"/>
                <a:cs typeface="Calibri"/>
              </a:rPr>
              <a:t>mediante</a:t>
            </a:r>
            <a:r>
              <a:rPr sz="2400" spc="140" dirty="0">
                <a:latin typeface="Calibri"/>
                <a:cs typeface="Calibri"/>
              </a:rPr>
              <a:t> </a:t>
            </a:r>
            <a:r>
              <a:rPr sz="2400" dirty="0">
                <a:latin typeface="Calibri"/>
                <a:cs typeface="Calibri"/>
              </a:rPr>
              <a:t>el</a:t>
            </a:r>
            <a:r>
              <a:rPr sz="2400" spc="135" dirty="0">
                <a:latin typeface="Calibri"/>
                <a:cs typeface="Calibri"/>
              </a:rPr>
              <a:t> </a:t>
            </a:r>
            <a:r>
              <a:rPr sz="2400" spc="-20" dirty="0">
                <a:latin typeface="Calibri"/>
                <a:cs typeface="Calibri"/>
              </a:rPr>
              <a:t>control</a:t>
            </a:r>
            <a:r>
              <a:rPr sz="2400" spc="130" dirty="0">
                <a:latin typeface="Calibri"/>
                <a:cs typeface="Calibri"/>
              </a:rPr>
              <a:t> </a:t>
            </a:r>
            <a:r>
              <a:rPr sz="2400" spc="-5" dirty="0">
                <a:latin typeface="Calibri"/>
                <a:cs typeface="Calibri"/>
              </a:rPr>
              <a:t>de</a:t>
            </a:r>
            <a:r>
              <a:rPr sz="2400" spc="145" dirty="0">
                <a:latin typeface="Calibri"/>
                <a:cs typeface="Calibri"/>
              </a:rPr>
              <a:t> </a:t>
            </a:r>
            <a:r>
              <a:rPr sz="2400" dirty="0">
                <a:latin typeface="Calibri"/>
                <a:cs typeface="Calibri"/>
              </a:rPr>
              <a:t>la</a:t>
            </a:r>
            <a:r>
              <a:rPr sz="2400" spc="135" dirty="0">
                <a:latin typeface="Calibri"/>
                <a:cs typeface="Calibri"/>
              </a:rPr>
              <a:t> </a:t>
            </a:r>
            <a:r>
              <a:rPr sz="2400" dirty="0">
                <a:latin typeface="Calibri"/>
                <a:cs typeface="Calibri"/>
              </a:rPr>
              <a:t>ejecución</a:t>
            </a:r>
            <a:r>
              <a:rPr sz="2400" spc="125" dirty="0">
                <a:latin typeface="Calibri"/>
                <a:cs typeface="Calibri"/>
              </a:rPr>
              <a:t> </a:t>
            </a:r>
            <a:r>
              <a:rPr sz="2400" dirty="0">
                <a:latin typeface="Calibri"/>
                <a:cs typeface="Calibri"/>
              </a:rPr>
              <a:t>del </a:t>
            </a:r>
            <a:r>
              <a:rPr sz="2400" spc="-525" dirty="0">
                <a:latin typeface="Calibri"/>
                <a:cs typeface="Calibri"/>
              </a:rPr>
              <a:t> </a:t>
            </a:r>
            <a:r>
              <a:rPr lang="es-CO" sz="2400" spc="-20" dirty="0">
                <a:latin typeface="Calibri"/>
                <a:cs typeface="Calibri"/>
              </a:rPr>
              <a:t>contrato.</a:t>
            </a:r>
            <a:endParaRPr sz="2400" dirty="0">
              <a:latin typeface="Calibri"/>
              <a:cs typeface="Calibri"/>
            </a:endParaRPr>
          </a:p>
          <a:p>
            <a:pPr marL="826135" indent="-457834">
              <a:lnSpc>
                <a:spcPct val="100000"/>
              </a:lnSpc>
              <a:buFont typeface="Wingdings" panose="05000000000000000000" pitchFamily="2" charset="2"/>
              <a:buChar char="ü"/>
              <a:tabLst>
                <a:tab pos="826135" algn="l"/>
                <a:tab pos="826769" algn="l"/>
              </a:tabLst>
            </a:pPr>
            <a:r>
              <a:rPr sz="2400" spc="-15" dirty="0">
                <a:latin typeface="Calibri"/>
                <a:cs typeface="Calibri"/>
              </a:rPr>
              <a:t>Evaluar</a:t>
            </a:r>
            <a:r>
              <a:rPr sz="2400" spc="-5" dirty="0">
                <a:latin typeface="Calibri"/>
                <a:cs typeface="Calibri"/>
              </a:rPr>
              <a:t> </a:t>
            </a:r>
            <a:r>
              <a:rPr sz="2400" spc="-10" dirty="0">
                <a:latin typeface="Calibri"/>
                <a:cs typeface="Calibri"/>
              </a:rPr>
              <a:t>mediante</a:t>
            </a:r>
            <a:r>
              <a:rPr sz="2400" spc="-15" dirty="0">
                <a:latin typeface="Calibri"/>
                <a:cs typeface="Calibri"/>
              </a:rPr>
              <a:t> </a:t>
            </a:r>
            <a:r>
              <a:rPr sz="2400" spc="-10" dirty="0">
                <a:latin typeface="Calibri"/>
                <a:cs typeface="Calibri"/>
              </a:rPr>
              <a:t>informes</a:t>
            </a:r>
            <a:r>
              <a:rPr sz="2400" spc="-5" dirty="0">
                <a:latin typeface="Calibri"/>
                <a:cs typeface="Calibri"/>
              </a:rPr>
              <a:t> </a:t>
            </a:r>
            <a:r>
              <a:rPr sz="2400" dirty="0">
                <a:latin typeface="Calibri"/>
                <a:cs typeface="Calibri"/>
              </a:rPr>
              <a:t>la</a:t>
            </a:r>
            <a:r>
              <a:rPr sz="2400" spc="-15" dirty="0">
                <a:latin typeface="Calibri"/>
                <a:cs typeface="Calibri"/>
              </a:rPr>
              <a:t> </a:t>
            </a:r>
            <a:r>
              <a:rPr sz="2400" dirty="0">
                <a:latin typeface="Calibri"/>
                <a:cs typeface="Calibri"/>
              </a:rPr>
              <a:t>ejecución</a:t>
            </a:r>
            <a:r>
              <a:rPr sz="2400" spc="-20" dirty="0">
                <a:latin typeface="Calibri"/>
                <a:cs typeface="Calibri"/>
              </a:rPr>
              <a:t> </a:t>
            </a:r>
            <a:r>
              <a:rPr sz="2400" spc="-5" dirty="0">
                <a:latin typeface="Calibri"/>
                <a:cs typeface="Calibri"/>
              </a:rPr>
              <a:t>del</a:t>
            </a:r>
            <a:r>
              <a:rPr sz="2400" dirty="0">
                <a:latin typeface="Calibri"/>
                <a:cs typeface="Calibri"/>
              </a:rPr>
              <a:t> </a:t>
            </a:r>
            <a:r>
              <a:rPr sz="2400" spc="-20" dirty="0">
                <a:latin typeface="Calibri"/>
                <a:cs typeface="Calibri"/>
              </a:rPr>
              <a:t>contrato.</a:t>
            </a:r>
            <a:endParaRPr sz="2400" dirty="0">
              <a:latin typeface="Calibri"/>
              <a:cs typeface="Calibri"/>
            </a:endParaRPr>
          </a:p>
        </p:txBody>
      </p:sp>
      <p:sp>
        <p:nvSpPr>
          <p:cNvPr id="6" name="object 6"/>
          <p:cNvSpPr txBox="1"/>
          <p:nvPr/>
        </p:nvSpPr>
        <p:spPr>
          <a:xfrm>
            <a:off x="645972" y="4774819"/>
            <a:ext cx="5615305" cy="543560"/>
          </a:xfrm>
          <a:prstGeom prst="rect">
            <a:avLst/>
          </a:prstGeom>
        </p:spPr>
        <p:txBody>
          <a:bodyPr vert="horz" wrap="square" lIns="0" tIns="12065" rIns="0" bIns="0" rtlCol="0">
            <a:spAutoFit/>
          </a:bodyPr>
          <a:lstStyle/>
          <a:p>
            <a:pPr marL="12700">
              <a:lnSpc>
                <a:spcPct val="100000"/>
              </a:lnSpc>
              <a:spcBef>
                <a:spcPts val="95"/>
              </a:spcBef>
            </a:pPr>
            <a:r>
              <a:rPr sz="3400" spc="-10" dirty="0">
                <a:solidFill>
                  <a:srgbClr val="6FAC46"/>
                </a:solidFill>
                <a:latin typeface="Calibri"/>
                <a:cs typeface="Calibri"/>
              </a:rPr>
              <a:t>Generalidades</a:t>
            </a:r>
            <a:r>
              <a:rPr sz="3400" spc="-60" dirty="0">
                <a:solidFill>
                  <a:srgbClr val="6FAC46"/>
                </a:solidFill>
                <a:latin typeface="Calibri"/>
                <a:cs typeface="Calibri"/>
              </a:rPr>
              <a:t> </a:t>
            </a:r>
            <a:r>
              <a:rPr sz="3400" spc="-5" dirty="0">
                <a:solidFill>
                  <a:srgbClr val="6FAC46"/>
                </a:solidFill>
                <a:latin typeface="Calibri"/>
                <a:cs typeface="Calibri"/>
              </a:rPr>
              <a:t>de</a:t>
            </a:r>
            <a:r>
              <a:rPr sz="3400" spc="-15" dirty="0">
                <a:solidFill>
                  <a:srgbClr val="6FAC46"/>
                </a:solidFill>
                <a:latin typeface="Calibri"/>
                <a:cs typeface="Calibri"/>
              </a:rPr>
              <a:t> </a:t>
            </a:r>
            <a:r>
              <a:rPr sz="3400" spc="-5" dirty="0">
                <a:solidFill>
                  <a:srgbClr val="6FAC46"/>
                </a:solidFill>
                <a:latin typeface="Calibri"/>
                <a:cs typeface="Calibri"/>
              </a:rPr>
              <a:t>la</a:t>
            </a:r>
            <a:r>
              <a:rPr sz="3400" spc="-30" dirty="0">
                <a:solidFill>
                  <a:srgbClr val="6FAC46"/>
                </a:solidFill>
                <a:latin typeface="Calibri"/>
                <a:cs typeface="Calibri"/>
              </a:rPr>
              <a:t> </a:t>
            </a:r>
            <a:r>
              <a:rPr sz="3400" dirty="0">
                <a:solidFill>
                  <a:srgbClr val="6FAC46"/>
                </a:solidFill>
                <a:latin typeface="Calibri"/>
                <a:cs typeface="Calibri"/>
              </a:rPr>
              <a:t>Supervisión</a:t>
            </a:r>
            <a:endParaRPr sz="3400">
              <a:latin typeface="Calibri"/>
              <a:cs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object 2"/>
          <p:cNvGrpSpPr/>
          <p:nvPr/>
        </p:nvGrpSpPr>
        <p:grpSpPr>
          <a:xfrm>
            <a:off x="6958583" y="0"/>
            <a:ext cx="11329670" cy="10287000"/>
            <a:chOff x="6958583" y="0"/>
            <a:chExt cx="11329670" cy="10287000"/>
          </a:xfrm>
        </p:grpSpPr>
        <p:sp>
          <p:nvSpPr>
            <p:cNvPr id="3" name="object 3"/>
            <p:cNvSpPr/>
            <p:nvPr/>
          </p:nvSpPr>
          <p:spPr>
            <a:xfrm>
              <a:off x="6958583" y="0"/>
              <a:ext cx="11329670" cy="10287000"/>
            </a:xfrm>
            <a:custGeom>
              <a:avLst/>
              <a:gdLst/>
              <a:ahLst/>
              <a:cxnLst/>
              <a:rect l="l" t="t" r="r" b="b"/>
              <a:pathLst>
                <a:path w="11329669" h="10287000">
                  <a:moveTo>
                    <a:pt x="11329416" y="0"/>
                  </a:moveTo>
                  <a:lnTo>
                    <a:pt x="0" y="0"/>
                  </a:lnTo>
                  <a:lnTo>
                    <a:pt x="0" y="10287000"/>
                  </a:lnTo>
                  <a:lnTo>
                    <a:pt x="11329416" y="10287000"/>
                  </a:lnTo>
                  <a:lnTo>
                    <a:pt x="11329416" y="0"/>
                  </a:lnTo>
                  <a:close/>
                </a:path>
              </a:pathLst>
            </a:custGeom>
            <a:solidFill>
              <a:srgbClr val="C7C9C9"/>
            </a:solidFill>
          </p:spPr>
          <p:txBody>
            <a:bodyPr wrap="square" lIns="0" tIns="0" rIns="0" bIns="0" rtlCol="0"/>
            <a:lstStyle/>
            <a:p>
              <a:endParaRPr/>
            </a:p>
          </p:txBody>
        </p:sp>
        <p:pic>
          <p:nvPicPr>
            <p:cNvPr id="4" name="object 4"/>
            <p:cNvPicPr/>
            <p:nvPr/>
          </p:nvPicPr>
          <p:blipFill>
            <a:blip r:embed="rId2" cstate="print"/>
            <a:stretch>
              <a:fillRect/>
            </a:stretch>
          </p:blipFill>
          <p:spPr>
            <a:xfrm>
              <a:off x="7621523" y="790955"/>
              <a:ext cx="9998964" cy="8734044"/>
            </a:xfrm>
            <a:prstGeom prst="rect">
              <a:avLst/>
            </a:prstGeom>
          </p:spPr>
        </p:pic>
        <p:sp>
          <p:nvSpPr>
            <p:cNvPr id="5" name="object 5"/>
            <p:cNvSpPr/>
            <p:nvPr/>
          </p:nvSpPr>
          <p:spPr>
            <a:xfrm>
              <a:off x="7685531" y="836675"/>
              <a:ext cx="9875520" cy="8609330"/>
            </a:xfrm>
            <a:custGeom>
              <a:avLst/>
              <a:gdLst/>
              <a:ahLst/>
              <a:cxnLst/>
              <a:rect l="l" t="t" r="r" b="b"/>
              <a:pathLst>
                <a:path w="9875519" h="8609330">
                  <a:moveTo>
                    <a:pt x="9875520" y="0"/>
                  </a:moveTo>
                  <a:lnTo>
                    <a:pt x="0" y="0"/>
                  </a:lnTo>
                  <a:lnTo>
                    <a:pt x="0" y="8609076"/>
                  </a:lnTo>
                  <a:lnTo>
                    <a:pt x="9875520" y="8609076"/>
                  </a:lnTo>
                  <a:lnTo>
                    <a:pt x="9875520" y="0"/>
                  </a:lnTo>
                  <a:close/>
                </a:path>
              </a:pathLst>
            </a:custGeom>
            <a:solidFill>
              <a:srgbClr val="FFFFFF"/>
            </a:solidFill>
          </p:spPr>
          <p:txBody>
            <a:bodyPr wrap="square" lIns="0" tIns="0" rIns="0" bIns="0" rtlCol="0"/>
            <a:lstStyle/>
            <a:p>
              <a:endParaRPr/>
            </a:p>
          </p:txBody>
        </p:sp>
        <p:sp>
          <p:nvSpPr>
            <p:cNvPr id="6" name="object 6"/>
            <p:cNvSpPr/>
            <p:nvPr/>
          </p:nvSpPr>
          <p:spPr>
            <a:xfrm>
              <a:off x="7685531" y="836675"/>
              <a:ext cx="9875520" cy="8609330"/>
            </a:xfrm>
            <a:custGeom>
              <a:avLst/>
              <a:gdLst/>
              <a:ahLst/>
              <a:cxnLst/>
              <a:rect l="l" t="t" r="r" b="b"/>
              <a:pathLst>
                <a:path w="9875519" h="8609330">
                  <a:moveTo>
                    <a:pt x="0" y="8609076"/>
                  </a:moveTo>
                  <a:lnTo>
                    <a:pt x="9875520" y="8609076"/>
                  </a:lnTo>
                  <a:lnTo>
                    <a:pt x="9875520" y="0"/>
                  </a:lnTo>
                  <a:lnTo>
                    <a:pt x="0" y="0"/>
                  </a:lnTo>
                  <a:lnTo>
                    <a:pt x="0" y="8609076"/>
                  </a:lnTo>
                  <a:close/>
                </a:path>
              </a:pathLst>
            </a:custGeom>
            <a:ln w="9525">
              <a:solidFill>
                <a:srgbClr val="C7C9C9"/>
              </a:solidFill>
            </a:ln>
          </p:spPr>
          <p:txBody>
            <a:bodyPr wrap="square" lIns="0" tIns="0" rIns="0" bIns="0" rtlCol="0"/>
            <a:lstStyle/>
            <a:p>
              <a:endParaRPr/>
            </a:p>
          </p:txBody>
        </p:sp>
      </p:grpSp>
      <p:sp>
        <p:nvSpPr>
          <p:cNvPr id="7" name="object 7"/>
          <p:cNvSpPr txBox="1"/>
          <p:nvPr/>
        </p:nvSpPr>
        <p:spPr>
          <a:xfrm>
            <a:off x="8004175" y="1118361"/>
            <a:ext cx="9163685" cy="3676015"/>
          </a:xfrm>
          <a:prstGeom prst="rect">
            <a:avLst/>
          </a:prstGeom>
        </p:spPr>
        <p:txBody>
          <a:bodyPr vert="horz" wrap="square" lIns="0" tIns="12700" rIns="0" bIns="0" rtlCol="0">
            <a:spAutoFit/>
          </a:bodyPr>
          <a:lstStyle/>
          <a:p>
            <a:pPr marL="12700" algn="just">
              <a:lnSpc>
                <a:spcPct val="100000"/>
              </a:lnSpc>
              <a:spcBef>
                <a:spcPts val="100"/>
              </a:spcBef>
            </a:pPr>
            <a:r>
              <a:rPr sz="2400" b="1" dirty="0">
                <a:solidFill>
                  <a:srgbClr val="538235"/>
                </a:solidFill>
                <a:latin typeface="Calibri"/>
                <a:cs typeface="Calibri"/>
              </a:rPr>
              <a:t>¿Cómo</a:t>
            </a:r>
            <a:r>
              <a:rPr sz="2400" b="1" spc="-30" dirty="0">
                <a:solidFill>
                  <a:srgbClr val="538235"/>
                </a:solidFill>
                <a:latin typeface="Calibri"/>
                <a:cs typeface="Calibri"/>
              </a:rPr>
              <a:t> </a:t>
            </a:r>
            <a:r>
              <a:rPr sz="2400" b="1" dirty="0">
                <a:solidFill>
                  <a:srgbClr val="538235"/>
                </a:solidFill>
                <a:latin typeface="Calibri"/>
                <a:cs typeface="Calibri"/>
              </a:rPr>
              <a:t>se</a:t>
            </a:r>
            <a:r>
              <a:rPr sz="2400" b="1" spc="-10" dirty="0">
                <a:solidFill>
                  <a:srgbClr val="538235"/>
                </a:solidFill>
                <a:latin typeface="Calibri"/>
                <a:cs typeface="Calibri"/>
              </a:rPr>
              <a:t> realiza</a:t>
            </a:r>
            <a:r>
              <a:rPr sz="2400" b="1" spc="-20" dirty="0">
                <a:solidFill>
                  <a:srgbClr val="538235"/>
                </a:solidFill>
                <a:latin typeface="Calibri"/>
                <a:cs typeface="Calibri"/>
              </a:rPr>
              <a:t> </a:t>
            </a:r>
            <a:r>
              <a:rPr sz="2400" b="1" spc="-5" dirty="0">
                <a:solidFill>
                  <a:srgbClr val="538235"/>
                </a:solidFill>
                <a:latin typeface="Calibri"/>
                <a:cs typeface="Calibri"/>
              </a:rPr>
              <a:t>la</a:t>
            </a:r>
            <a:r>
              <a:rPr sz="2400" b="1" spc="-25" dirty="0">
                <a:solidFill>
                  <a:srgbClr val="538235"/>
                </a:solidFill>
                <a:latin typeface="Calibri"/>
                <a:cs typeface="Calibri"/>
              </a:rPr>
              <a:t> </a:t>
            </a:r>
            <a:r>
              <a:rPr sz="2400" b="1" dirty="0">
                <a:solidFill>
                  <a:srgbClr val="538235"/>
                </a:solidFill>
                <a:latin typeface="Calibri"/>
                <a:cs typeface="Calibri"/>
              </a:rPr>
              <a:t>designación</a:t>
            </a:r>
            <a:r>
              <a:rPr sz="2400" b="1" spc="-20" dirty="0">
                <a:solidFill>
                  <a:srgbClr val="538235"/>
                </a:solidFill>
                <a:latin typeface="Calibri"/>
                <a:cs typeface="Calibri"/>
              </a:rPr>
              <a:t> </a:t>
            </a:r>
            <a:r>
              <a:rPr sz="2400" b="1" spc="-5" dirty="0">
                <a:solidFill>
                  <a:srgbClr val="538235"/>
                </a:solidFill>
                <a:latin typeface="Calibri"/>
                <a:cs typeface="Calibri"/>
              </a:rPr>
              <a:t>de supervisión?</a:t>
            </a:r>
            <a:endParaRPr sz="2400" dirty="0">
              <a:latin typeface="Calibri"/>
              <a:cs typeface="Calibri"/>
            </a:endParaRPr>
          </a:p>
          <a:p>
            <a:pPr>
              <a:lnSpc>
                <a:spcPct val="100000"/>
              </a:lnSpc>
              <a:spcBef>
                <a:spcPts val="10"/>
              </a:spcBef>
            </a:pPr>
            <a:endParaRPr sz="2350" dirty="0">
              <a:latin typeface="Calibri"/>
              <a:cs typeface="Calibri"/>
            </a:endParaRPr>
          </a:p>
          <a:p>
            <a:pPr marL="12700" marR="5080" algn="just">
              <a:lnSpc>
                <a:spcPct val="100000"/>
              </a:lnSpc>
            </a:pPr>
            <a:r>
              <a:rPr sz="2400" spc="-5" dirty="0">
                <a:latin typeface="Calibri"/>
                <a:cs typeface="Calibri"/>
              </a:rPr>
              <a:t>Le </a:t>
            </a:r>
            <a:r>
              <a:rPr sz="2400" spc="-10" dirty="0">
                <a:latin typeface="Calibri"/>
                <a:cs typeface="Calibri"/>
              </a:rPr>
              <a:t>corresponde </a:t>
            </a:r>
            <a:r>
              <a:rPr sz="2400" dirty="0">
                <a:latin typeface="Calibri"/>
                <a:cs typeface="Calibri"/>
              </a:rPr>
              <a:t>al </a:t>
            </a:r>
            <a:r>
              <a:rPr sz="2400" spc="-5" dirty="0">
                <a:latin typeface="Calibri"/>
                <a:cs typeface="Calibri"/>
              </a:rPr>
              <a:t>funcionario de </a:t>
            </a:r>
            <a:r>
              <a:rPr sz="2400" dirty="0">
                <a:latin typeface="Calibri"/>
                <a:cs typeface="Calibri"/>
              </a:rPr>
              <a:t>la </a:t>
            </a:r>
            <a:r>
              <a:rPr sz="2400" spc="-5" dirty="0">
                <a:latin typeface="Calibri"/>
                <a:cs typeface="Calibri"/>
              </a:rPr>
              <a:t>dependencia de </a:t>
            </a:r>
            <a:r>
              <a:rPr sz="2400" dirty="0">
                <a:latin typeface="Calibri"/>
                <a:cs typeface="Calibri"/>
              </a:rPr>
              <a:t>la ANT </a:t>
            </a:r>
            <a:r>
              <a:rPr sz="2400" spc="-10" dirty="0">
                <a:latin typeface="Calibri"/>
                <a:cs typeface="Calibri"/>
              </a:rPr>
              <a:t>interesada en </a:t>
            </a:r>
            <a:r>
              <a:rPr sz="2400" spc="-5" dirty="0">
                <a:latin typeface="Calibri"/>
                <a:cs typeface="Calibri"/>
              </a:rPr>
              <a:t> </a:t>
            </a:r>
            <a:r>
              <a:rPr sz="2400" dirty="0">
                <a:latin typeface="Calibri"/>
                <a:cs typeface="Calibri"/>
              </a:rPr>
              <a:t>la </a:t>
            </a:r>
            <a:r>
              <a:rPr sz="2400" spc="-20" dirty="0">
                <a:latin typeface="Calibri"/>
                <a:cs typeface="Calibri"/>
              </a:rPr>
              <a:t>contratación </a:t>
            </a:r>
            <a:r>
              <a:rPr sz="2400" spc="-5" dirty="0">
                <a:latin typeface="Calibri"/>
                <a:cs typeface="Calibri"/>
              </a:rPr>
              <a:t>del bien </a:t>
            </a:r>
            <a:r>
              <a:rPr sz="2400" dirty="0">
                <a:latin typeface="Calibri"/>
                <a:cs typeface="Calibri"/>
              </a:rPr>
              <a:t>o </a:t>
            </a:r>
            <a:r>
              <a:rPr sz="2400" spc="-5" dirty="0">
                <a:latin typeface="Calibri"/>
                <a:cs typeface="Calibri"/>
              </a:rPr>
              <a:t>servicio, quien </a:t>
            </a:r>
            <a:r>
              <a:rPr sz="2400" dirty="0">
                <a:latin typeface="Calibri"/>
                <a:cs typeface="Calibri"/>
              </a:rPr>
              <a:t>lo </a:t>
            </a:r>
            <a:r>
              <a:rPr sz="2400" spc="-15" dirty="0">
                <a:latin typeface="Calibri"/>
                <a:cs typeface="Calibri"/>
              </a:rPr>
              <a:t>establecerá </a:t>
            </a:r>
            <a:r>
              <a:rPr sz="2400" dirty="0">
                <a:latin typeface="Calibri"/>
                <a:cs typeface="Calibri"/>
              </a:rPr>
              <a:t>en </a:t>
            </a:r>
            <a:r>
              <a:rPr sz="2400" spc="-10" dirty="0">
                <a:latin typeface="Calibri"/>
                <a:cs typeface="Calibri"/>
              </a:rPr>
              <a:t>los respectivos </a:t>
            </a:r>
            <a:r>
              <a:rPr sz="2400" spc="-5" dirty="0">
                <a:latin typeface="Calibri"/>
                <a:cs typeface="Calibri"/>
              </a:rPr>
              <a:t> Estudios</a:t>
            </a:r>
            <a:r>
              <a:rPr sz="2400" spc="-20" dirty="0">
                <a:latin typeface="Calibri"/>
                <a:cs typeface="Calibri"/>
              </a:rPr>
              <a:t> </a:t>
            </a:r>
            <a:r>
              <a:rPr sz="2400" spc="-10" dirty="0">
                <a:latin typeface="Calibri"/>
                <a:cs typeface="Calibri"/>
              </a:rPr>
              <a:t>Previos.</a:t>
            </a:r>
            <a:endParaRPr sz="2400" dirty="0">
              <a:latin typeface="Calibri"/>
              <a:cs typeface="Calibri"/>
            </a:endParaRPr>
          </a:p>
          <a:p>
            <a:pPr>
              <a:lnSpc>
                <a:spcPct val="100000"/>
              </a:lnSpc>
              <a:spcBef>
                <a:spcPts val="15"/>
              </a:spcBef>
            </a:pPr>
            <a:endParaRPr sz="2350" dirty="0">
              <a:latin typeface="Calibri"/>
              <a:cs typeface="Calibri"/>
            </a:endParaRPr>
          </a:p>
          <a:p>
            <a:pPr marL="12700" marR="5080" algn="just">
              <a:lnSpc>
                <a:spcPct val="100000"/>
              </a:lnSpc>
            </a:pPr>
            <a:r>
              <a:rPr sz="2400" spc="-5" dirty="0">
                <a:latin typeface="Calibri"/>
                <a:cs typeface="Calibri"/>
              </a:rPr>
              <a:t>La </a:t>
            </a:r>
            <a:r>
              <a:rPr sz="2400" dirty="0">
                <a:latin typeface="Calibri"/>
                <a:cs typeface="Calibri"/>
              </a:rPr>
              <a:t>supervisión </a:t>
            </a:r>
            <a:r>
              <a:rPr sz="2400" spc="-5" dirty="0">
                <a:latin typeface="Calibri"/>
                <a:cs typeface="Calibri"/>
              </a:rPr>
              <a:t>de </a:t>
            </a:r>
            <a:r>
              <a:rPr sz="2400" dirty="0">
                <a:latin typeface="Calibri"/>
                <a:cs typeface="Calibri"/>
              </a:rPr>
              <a:t>los </a:t>
            </a:r>
            <a:r>
              <a:rPr sz="2400" spc="-20" dirty="0">
                <a:latin typeface="Calibri"/>
                <a:cs typeface="Calibri"/>
              </a:rPr>
              <a:t>contratos </a:t>
            </a:r>
            <a:r>
              <a:rPr sz="2400" spc="-15" dirty="0">
                <a:latin typeface="Calibri"/>
                <a:cs typeface="Calibri"/>
              </a:rPr>
              <a:t>y/o convenios </a:t>
            </a:r>
            <a:r>
              <a:rPr sz="2400" spc="-10" dirty="0">
                <a:latin typeface="Calibri"/>
                <a:cs typeface="Calibri"/>
              </a:rPr>
              <a:t>recae </a:t>
            </a:r>
            <a:r>
              <a:rPr sz="2400" dirty="0">
                <a:latin typeface="Calibri"/>
                <a:cs typeface="Calibri"/>
              </a:rPr>
              <a:t>en el </a:t>
            </a:r>
            <a:r>
              <a:rPr sz="2400" spc="-20" dirty="0">
                <a:latin typeface="Calibri"/>
                <a:cs typeface="Calibri"/>
              </a:rPr>
              <a:t>cargo </a:t>
            </a:r>
            <a:r>
              <a:rPr sz="2400" spc="-5" dirty="0">
                <a:latin typeface="Calibri"/>
                <a:cs typeface="Calibri"/>
              </a:rPr>
              <a:t>al que se </a:t>
            </a:r>
            <a:r>
              <a:rPr sz="2400" dirty="0">
                <a:latin typeface="Calibri"/>
                <a:cs typeface="Calibri"/>
              </a:rPr>
              <a:t> </a:t>
            </a:r>
            <a:r>
              <a:rPr sz="2400" spc="-10" dirty="0">
                <a:latin typeface="Calibri"/>
                <a:cs typeface="Calibri"/>
              </a:rPr>
              <a:t>comunique</a:t>
            </a:r>
            <a:r>
              <a:rPr sz="2400" spc="-5" dirty="0">
                <a:latin typeface="Calibri"/>
                <a:cs typeface="Calibri"/>
              </a:rPr>
              <a:t> </a:t>
            </a:r>
            <a:r>
              <a:rPr sz="2400" dirty="0">
                <a:latin typeface="Calibri"/>
                <a:cs typeface="Calibri"/>
              </a:rPr>
              <a:t>la</a:t>
            </a:r>
            <a:r>
              <a:rPr sz="2400" spc="-15" dirty="0">
                <a:latin typeface="Calibri"/>
                <a:cs typeface="Calibri"/>
              </a:rPr>
              <a:t> </a:t>
            </a:r>
            <a:r>
              <a:rPr sz="2400" dirty="0">
                <a:latin typeface="Calibri"/>
                <a:cs typeface="Calibri"/>
              </a:rPr>
              <a:t>misma</a:t>
            </a:r>
            <a:r>
              <a:rPr sz="2400" spc="-10" dirty="0">
                <a:latin typeface="Calibri"/>
                <a:cs typeface="Calibri"/>
              </a:rPr>
              <a:t> </a:t>
            </a:r>
            <a:r>
              <a:rPr sz="2400" dirty="0">
                <a:latin typeface="Calibri"/>
                <a:cs typeface="Calibri"/>
              </a:rPr>
              <a:t>y</a:t>
            </a:r>
            <a:r>
              <a:rPr sz="2400" spc="-10" dirty="0">
                <a:latin typeface="Calibri"/>
                <a:cs typeface="Calibri"/>
              </a:rPr>
              <a:t> </a:t>
            </a:r>
            <a:r>
              <a:rPr sz="2400" spc="-5" dirty="0">
                <a:latin typeface="Calibri"/>
                <a:cs typeface="Calibri"/>
              </a:rPr>
              <a:t>no</a:t>
            </a:r>
            <a:r>
              <a:rPr sz="2400" spc="-10" dirty="0">
                <a:latin typeface="Calibri"/>
                <a:cs typeface="Calibri"/>
              </a:rPr>
              <a:t> </a:t>
            </a:r>
            <a:r>
              <a:rPr sz="2400" dirty="0">
                <a:latin typeface="Calibri"/>
                <a:cs typeface="Calibri"/>
              </a:rPr>
              <a:t>en</a:t>
            </a:r>
            <a:r>
              <a:rPr sz="2400" spc="-5" dirty="0">
                <a:latin typeface="Calibri"/>
                <a:cs typeface="Calibri"/>
              </a:rPr>
              <a:t> </a:t>
            </a:r>
            <a:r>
              <a:rPr sz="2400" dirty="0">
                <a:latin typeface="Calibri"/>
                <a:cs typeface="Calibri"/>
              </a:rPr>
              <a:t>la</a:t>
            </a:r>
            <a:r>
              <a:rPr sz="2400" spc="-5" dirty="0">
                <a:latin typeface="Calibri"/>
                <a:cs typeface="Calibri"/>
              </a:rPr>
              <a:t> </a:t>
            </a:r>
            <a:r>
              <a:rPr sz="2400" spc="-10" dirty="0">
                <a:latin typeface="Calibri"/>
                <a:cs typeface="Calibri"/>
              </a:rPr>
              <a:t>persona </a:t>
            </a:r>
            <a:r>
              <a:rPr sz="2400" spc="-5" dirty="0">
                <a:latin typeface="Calibri"/>
                <a:cs typeface="Calibri"/>
              </a:rPr>
              <a:t>que</a:t>
            </a:r>
            <a:r>
              <a:rPr sz="2400" spc="15" dirty="0">
                <a:latin typeface="Calibri"/>
                <a:cs typeface="Calibri"/>
              </a:rPr>
              <a:t> </a:t>
            </a:r>
            <a:r>
              <a:rPr sz="2400" spc="-20" dirty="0">
                <a:latin typeface="Calibri"/>
                <a:cs typeface="Calibri"/>
              </a:rPr>
              <a:t>ostenta</a:t>
            </a:r>
            <a:r>
              <a:rPr sz="2400" spc="-25" dirty="0">
                <a:latin typeface="Calibri"/>
                <a:cs typeface="Calibri"/>
              </a:rPr>
              <a:t> </a:t>
            </a:r>
            <a:r>
              <a:rPr sz="2400" spc="-5" dirty="0">
                <a:latin typeface="Calibri"/>
                <a:cs typeface="Calibri"/>
              </a:rPr>
              <a:t>dicho</a:t>
            </a:r>
            <a:r>
              <a:rPr sz="2400" dirty="0">
                <a:latin typeface="Calibri"/>
                <a:cs typeface="Calibri"/>
              </a:rPr>
              <a:t> empleo.</a:t>
            </a:r>
          </a:p>
          <a:p>
            <a:pPr>
              <a:lnSpc>
                <a:spcPct val="100000"/>
              </a:lnSpc>
              <a:spcBef>
                <a:spcPts val="15"/>
              </a:spcBef>
            </a:pPr>
            <a:endParaRPr sz="2300" dirty="0">
              <a:latin typeface="Calibri"/>
              <a:cs typeface="Calibri"/>
            </a:endParaRPr>
          </a:p>
          <a:p>
            <a:pPr marL="12700" algn="just">
              <a:lnSpc>
                <a:spcPct val="100000"/>
              </a:lnSpc>
            </a:pPr>
            <a:r>
              <a:rPr sz="2400" b="1" spc="-5" dirty="0">
                <a:solidFill>
                  <a:srgbClr val="538235"/>
                </a:solidFill>
                <a:latin typeface="Calibri"/>
                <a:cs typeface="Calibri"/>
              </a:rPr>
              <a:t>¿Cuáles </a:t>
            </a:r>
            <a:r>
              <a:rPr sz="2400" b="1" dirty="0">
                <a:solidFill>
                  <a:srgbClr val="538235"/>
                </a:solidFill>
                <a:latin typeface="Calibri"/>
                <a:cs typeface="Calibri"/>
              </a:rPr>
              <a:t>son</a:t>
            </a:r>
            <a:r>
              <a:rPr sz="2400" b="1" spc="-5" dirty="0">
                <a:solidFill>
                  <a:srgbClr val="538235"/>
                </a:solidFill>
                <a:latin typeface="Calibri"/>
                <a:cs typeface="Calibri"/>
              </a:rPr>
              <a:t> </a:t>
            </a:r>
            <a:r>
              <a:rPr sz="2400" b="1" dirty="0">
                <a:solidFill>
                  <a:srgbClr val="538235"/>
                </a:solidFill>
                <a:latin typeface="Calibri"/>
                <a:cs typeface="Calibri"/>
              </a:rPr>
              <a:t>las </a:t>
            </a:r>
            <a:r>
              <a:rPr sz="2400" b="1" spc="-10" dirty="0">
                <a:solidFill>
                  <a:srgbClr val="538235"/>
                </a:solidFill>
                <a:latin typeface="Calibri"/>
                <a:cs typeface="Calibri"/>
              </a:rPr>
              <a:t>facultades</a:t>
            </a:r>
            <a:r>
              <a:rPr sz="2400" b="1" spc="5" dirty="0">
                <a:solidFill>
                  <a:srgbClr val="538235"/>
                </a:solidFill>
                <a:latin typeface="Calibri"/>
                <a:cs typeface="Calibri"/>
              </a:rPr>
              <a:t> </a:t>
            </a:r>
            <a:r>
              <a:rPr sz="2400" b="1" spc="-5" dirty="0">
                <a:solidFill>
                  <a:srgbClr val="538235"/>
                </a:solidFill>
                <a:latin typeface="Calibri"/>
                <a:cs typeface="Calibri"/>
              </a:rPr>
              <a:t>de</a:t>
            </a:r>
            <a:r>
              <a:rPr sz="2400" b="1" dirty="0">
                <a:solidFill>
                  <a:srgbClr val="538235"/>
                </a:solidFill>
                <a:latin typeface="Calibri"/>
                <a:cs typeface="Calibri"/>
              </a:rPr>
              <a:t> los</a:t>
            </a:r>
            <a:r>
              <a:rPr sz="2400" b="1" spc="-10" dirty="0">
                <a:solidFill>
                  <a:srgbClr val="538235"/>
                </a:solidFill>
                <a:latin typeface="Calibri"/>
                <a:cs typeface="Calibri"/>
              </a:rPr>
              <a:t> </a:t>
            </a:r>
            <a:r>
              <a:rPr sz="2400" b="1" spc="-5" dirty="0">
                <a:solidFill>
                  <a:srgbClr val="538235"/>
                </a:solidFill>
                <a:latin typeface="Calibri"/>
                <a:cs typeface="Calibri"/>
              </a:rPr>
              <a:t>supervisores?</a:t>
            </a:r>
            <a:endParaRPr sz="2400" dirty="0">
              <a:latin typeface="Calibri"/>
              <a:cs typeface="Calibri"/>
            </a:endParaRPr>
          </a:p>
        </p:txBody>
      </p:sp>
      <p:sp>
        <p:nvSpPr>
          <p:cNvPr id="8" name="object 8"/>
          <p:cNvSpPr txBox="1"/>
          <p:nvPr/>
        </p:nvSpPr>
        <p:spPr>
          <a:xfrm>
            <a:off x="8004175" y="5134736"/>
            <a:ext cx="4853305" cy="391160"/>
          </a:xfrm>
          <a:prstGeom prst="rect">
            <a:avLst/>
          </a:prstGeom>
        </p:spPr>
        <p:txBody>
          <a:bodyPr vert="horz" wrap="square" lIns="0" tIns="12700" rIns="0" bIns="0" rtlCol="0">
            <a:spAutoFit/>
          </a:bodyPr>
          <a:lstStyle/>
          <a:p>
            <a:pPr marL="12700">
              <a:lnSpc>
                <a:spcPct val="100000"/>
              </a:lnSpc>
              <a:spcBef>
                <a:spcPts val="100"/>
              </a:spcBef>
            </a:pPr>
            <a:r>
              <a:rPr sz="2400" spc="-5" dirty="0">
                <a:latin typeface="Calibri"/>
                <a:cs typeface="Calibri"/>
              </a:rPr>
              <a:t>Los</a:t>
            </a:r>
            <a:r>
              <a:rPr sz="2400" spc="-25" dirty="0">
                <a:latin typeface="Calibri"/>
                <a:cs typeface="Calibri"/>
              </a:rPr>
              <a:t> </a:t>
            </a:r>
            <a:r>
              <a:rPr sz="2400" spc="-5" dirty="0">
                <a:latin typeface="Calibri"/>
                <a:cs typeface="Calibri"/>
              </a:rPr>
              <a:t>supervisores</a:t>
            </a:r>
            <a:r>
              <a:rPr sz="2400" spc="15" dirty="0">
                <a:latin typeface="Calibri"/>
                <a:cs typeface="Calibri"/>
              </a:rPr>
              <a:t> </a:t>
            </a:r>
            <a:r>
              <a:rPr sz="2400" spc="-10" dirty="0">
                <a:latin typeface="Calibri"/>
                <a:cs typeface="Calibri"/>
              </a:rPr>
              <a:t>están</a:t>
            </a:r>
            <a:r>
              <a:rPr sz="2400" spc="-25" dirty="0">
                <a:latin typeface="Calibri"/>
                <a:cs typeface="Calibri"/>
              </a:rPr>
              <a:t> </a:t>
            </a:r>
            <a:r>
              <a:rPr sz="2400" spc="-10" dirty="0">
                <a:latin typeface="Calibri"/>
                <a:cs typeface="Calibri"/>
              </a:rPr>
              <a:t>facultados</a:t>
            </a:r>
            <a:r>
              <a:rPr sz="2400" spc="-40" dirty="0">
                <a:latin typeface="Calibri"/>
                <a:cs typeface="Calibri"/>
              </a:rPr>
              <a:t> </a:t>
            </a:r>
            <a:r>
              <a:rPr sz="2400" spc="-10" dirty="0">
                <a:latin typeface="Calibri"/>
                <a:cs typeface="Calibri"/>
              </a:rPr>
              <a:t>para:</a:t>
            </a:r>
            <a:endParaRPr sz="2400">
              <a:latin typeface="Calibri"/>
              <a:cs typeface="Calibri"/>
            </a:endParaRPr>
          </a:p>
        </p:txBody>
      </p:sp>
      <p:sp>
        <p:nvSpPr>
          <p:cNvPr id="9" name="object 9"/>
          <p:cNvSpPr txBox="1"/>
          <p:nvPr/>
        </p:nvSpPr>
        <p:spPr>
          <a:xfrm>
            <a:off x="8004175" y="5500878"/>
            <a:ext cx="9166225" cy="3683635"/>
          </a:xfrm>
          <a:prstGeom prst="rect">
            <a:avLst/>
          </a:prstGeom>
        </p:spPr>
        <p:txBody>
          <a:bodyPr vert="horz" wrap="square" lIns="0" tIns="12700" rIns="0" bIns="0" rtlCol="0">
            <a:spAutoFit/>
          </a:bodyPr>
          <a:lstStyle/>
          <a:p>
            <a:pPr marL="469900" indent="-457200">
              <a:lnSpc>
                <a:spcPct val="100000"/>
              </a:lnSpc>
              <a:spcBef>
                <a:spcPts val="100"/>
              </a:spcBef>
              <a:buFont typeface="Wingdings" panose="05000000000000000000" pitchFamily="2" charset="2"/>
              <a:buChar char="ü"/>
              <a:tabLst>
                <a:tab pos="469265" algn="l"/>
                <a:tab pos="469900" algn="l"/>
              </a:tabLst>
            </a:pPr>
            <a:r>
              <a:rPr sz="2400" dirty="0">
                <a:latin typeface="Calibri"/>
                <a:cs typeface="Calibri"/>
              </a:rPr>
              <a:t>Exigir</a:t>
            </a:r>
            <a:r>
              <a:rPr sz="2400" spc="-25" dirty="0">
                <a:latin typeface="Calibri"/>
                <a:cs typeface="Calibri"/>
              </a:rPr>
              <a:t> </a:t>
            </a:r>
            <a:r>
              <a:rPr sz="2400" dirty="0">
                <a:latin typeface="Calibri"/>
                <a:cs typeface="Calibri"/>
              </a:rPr>
              <a:t>el</a:t>
            </a:r>
            <a:r>
              <a:rPr sz="2400" spc="-5" dirty="0">
                <a:latin typeface="Calibri"/>
                <a:cs typeface="Calibri"/>
              </a:rPr>
              <a:t> debido</a:t>
            </a:r>
            <a:r>
              <a:rPr sz="2400" spc="5" dirty="0">
                <a:latin typeface="Calibri"/>
                <a:cs typeface="Calibri"/>
              </a:rPr>
              <a:t> </a:t>
            </a:r>
            <a:r>
              <a:rPr sz="2400" spc="-10" dirty="0">
                <a:latin typeface="Calibri"/>
                <a:cs typeface="Calibri"/>
              </a:rPr>
              <a:t>cumplimiento </a:t>
            </a:r>
            <a:r>
              <a:rPr sz="2400" spc="-5" dirty="0">
                <a:latin typeface="Calibri"/>
                <a:cs typeface="Calibri"/>
              </a:rPr>
              <a:t>de</a:t>
            </a:r>
            <a:r>
              <a:rPr sz="2400" spc="5" dirty="0">
                <a:latin typeface="Calibri"/>
                <a:cs typeface="Calibri"/>
              </a:rPr>
              <a:t> </a:t>
            </a:r>
            <a:r>
              <a:rPr sz="2400" dirty="0">
                <a:latin typeface="Calibri"/>
                <a:cs typeface="Calibri"/>
              </a:rPr>
              <a:t>la</a:t>
            </a:r>
            <a:r>
              <a:rPr sz="2400" spc="-15" dirty="0">
                <a:latin typeface="Calibri"/>
                <a:cs typeface="Calibri"/>
              </a:rPr>
              <a:t> </a:t>
            </a:r>
            <a:r>
              <a:rPr sz="2400" spc="-5" dirty="0">
                <a:latin typeface="Calibri"/>
                <a:cs typeface="Calibri"/>
              </a:rPr>
              <a:t>relación</a:t>
            </a:r>
            <a:r>
              <a:rPr sz="2400" spc="-10" dirty="0">
                <a:latin typeface="Calibri"/>
                <a:cs typeface="Calibri"/>
              </a:rPr>
              <a:t> </a:t>
            </a:r>
            <a:r>
              <a:rPr sz="2400" spc="-15" dirty="0">
                <a:latin typeface="Calibri"/>
                <a:cs typeface="Calibri"/>
              </a:rPr>
              <a:t>contractual</a:t>
            </a:r>
            <a:endParaRPr sz="2400" dirty="0">
              <a:latin typeface="Calibri"/>
              <a:cs typeface="Calibri"/>
            </a:endParaRPr>
          </a:p>
          <a:p>
            <a:pPr marL="469900" marR="7620" indent="-457200">
              <a:lnSpc>
                <a:spcPct val="100000"/>
              </a:lnSpc>
              <a:buFont typeface="Wingdings" panose="05000000000000000000" pitchFamily="2" charset="2"/>
              <a:buChar char="ü"/>
              <a:tabLst>
                <a:tab pos="469265" algn="l"/>
                <a:tab pos="469900" algn="l"/>
              </a:tabLst>
            </a:pPr>
            <a:r>
              <a:rPr sz="2400" spc="-10" dirty="0">
                <a:latin typeface="Calibri"/>
                <a:cs typeface="Calibri"/>
              </a:rPr>
              <a:t>Prevenir</a:t>
            </a:r>
            <a:r>
              <a:rPr sz="2400" spc="114" dirty="0">
                <a:latin typeface="Calibri"/>
                <a:cs typeface="Calibri"/>
              </a:rPr>
              <a:t> </a:t>
            </a:r>
            <a:r>
              <a:rPr sz="2400" spc="-5" dirty="0">
                <a:latin typeface="Calibri"/>
                <a:cs typeface="Calibri"/>
              </a:rPr>
              <a:t>corrigiendo</a:t>
            </a:r>
            <a:r>
              <a:rPr sz="2400" spc="110" dirty="0">
                <a:latin typeface="Calibri"/>
                <a:cs typeface="Calibri"/>
              </a:rPr>
              <a:t> </a:t>
            </a:r>
            <a:r>
              <a:rPr sz="2400" dirty="0">
                <a:latin typeface="Calibri"/>
                <a:cs typeface="Calibri"/>
              </a:rPr>
              <a:t>los</a:t>
            </a:r>
            <a:r>
              <a:rPr sz="2400" spc="90" dirty="0">
                <a:latin typeface="Calibri"/>
                <a:cs typeface="Calibri"/>
              </a:rPr>
              <a:t> </a:t>
            </a:r>
            <a:r>
              <a:rPr sz="2400" spc="-10" dirty="0">
                <a:latin typeface="Calibri"/>
                <a:cs typeface="Calibri"/>
              </a:rPr>
              <a:t>conceptos</a:t>
            </a:r>
            <a:r>
              <a:rPr sz="2400" spc="110" dirty="0">
                <a:latin typeface="Calibri"/>
                <a:cs typeface="Calibri"/>
              </a:rPr>
              <a:t> </a:t>
            </a:r>
            <a:r>
              <a:rPr sz="2400" spc="-10" dirty="0">
                <a:latin typeface="Calibri"/>
                <a:cs typeface="Calibri"/>
              </a:rPr>
              <a:t>erróneos</a:t>
            </a:r>
            <a:r>
              <a:rPr sz="2400" spc="105" dirty="0">
                <a:latin typeface="Calibri"/>
                <a:cs typeface="Calibri"/>
              </a:rPr>
              <a:t> </a:t>
            </a:r>
            <a:r>
              <a:rPr sz="2400" spc="-5" dirty="0">
                <a:latin typeface="Calibri"/>
                <a:cs typeface="Calibri"/>
              </a:rPr>
              <a:t>impidiendo</a:t>
            </a:r>
            <a:r>
              <a:rPr sz="2400" spc="100" dirty="0">
                <a:latin typeface="Calibri"/>
                <a:cs typeface="Calibri"/>
              </a:rPr>
              <a:t> </a:t>
            </a:r>
            <a:r>
              <a:rPr sz="2400" dirty="0">
                <a:latin typeface="Calibri"/>
                <a:cs typeface="Calibri"/>
              </a:rPr>
              <a:t>la</a:t>
            </a:r>
            <a:r>
              <a:rPr sz="2400" spc="114" dirty="0">
                <a:latin typeface="Calibri"/>
                <a:cs typeface="Calibri"/>
              </a:rPr>
              <a:t> </a:t>
            </a:r>
            <a:r>
              <a:rPr sz="2400" spc="-5" dirty="0">
                <a:latin typeface="Calibri"/>
                <a:cs typeface="Calibri"/>
              </a:rPr>
              <a:t>desviación </a:t>
            </a:r>
            <a:r>
              <a:rPr sz="2400" spc="-530" dirty="0">
                <a:latin typeface="Calibri"/>
                <a:cs typeface="Calibri"/>
              </a:rPr>
              <a:t> </a:t>
            </a:r>
            <a:r>
              <a:rPr sz="2400" spc="-5" dirty="0">
                <a:latin typeface="Calibri"/>
                <a:cs typeface="Calibri"/>
              </a:rPr>
              <a:t>del</a:t>
            </a:r>
            <a:r>
              <a:rPr sz="2400" dirty="0">
                <a:latin typeface="Calibri"/>
                <a:cs typeface="Calibri"/>
              </a:rPr>
              <a:t> </a:t>
            </a:r>
            <a:r>
              <a:rPr sz="2400" spc="-10" dirty="0">
                <a:latin typeface="Calibri"/>
                <a:cs typeface="Calibri"/>
              </a:rPr>
              <a:t>objeto </a:t>
            </a:r>
            <a:r>
              <a:rPr sz="2400" dirty="0">
                <a:latin typeface="Calibri"/>
                <a:cs typeface="Calibri"/>
              </a:rPr>
              <a:t>del </a:t>
            </a:r>
            <a:r>
              <a:rPr sz="2400" spc="-20" dirty="0">
                <a:latin typeface="Calibri"/>
                <a:cs typeface="Calibri"/>
              </a:rPr>
              <a:t>contrato</a:t>
            </a:r>
            <a:endParaRPr sz="2400" dirty="0">
              <a:latin typeface="Calibri"/>
              <a:cs typeface="Calibri"/>
            </a:endParaRPr>
          </a:p>
          <a:p>
            <a:pPr marL="469900" marR="8255" indent="-457200">
              <a:lnSpc>
                <a:spcPct val="100000"/>
              </a:lnSpc>
              <a:buFont typeface="Wingdings" panose="05000000000000000000" pitchFamily="2" charset="2"/>
              <a:buChar char="ü"/>
              <a:tabLst>
                <a:tab pos="469265" algn="l"/>
                <a:tab pos="469900" algn="l"/>
              </a:tabLst>
            </a:pPr>
            <a:r>
              <a:rPr sz="2400" spc="-20" dirty="0">
                <a:latin typeface="Calibri"/>
                <a:cs typeface="Calibri"/>
              </a:rPr>
              <a:t>Verificar</a:t>
            </a:r>
            <a:r>
              <a:rPr sz="2400" spc="135" dirty="0">
                <a:latin typeface="Calibri"/>
                <a:cs typeface="Calibri"/>
              </a:rPr>
              <a:t> </a:t>
            </a:r>
            <a:r>
              <a:rPr sz="2400" dirty="0">
                <a:latin typeface="Calibri"/>
                <a:cs typeface="Calibri"/>
              </a:rPr>
              <a:t>el</a:t>
            </a:r>
            <a:r>
              <a:rPr sz="2400" spc="120" dirty="0">
                <a:latin typeface="Calibri"/>
                <a:cs typeface="Calibri"/>
              </a:rPr>
              <a:t> </a:t>
            </a:r>
            <a:r>
              <a:rPr sz="2400" spc="-10" dirty="0">
                <a:latin typeface="Calibri"/>
                <a:cs typeface="Calibri"/>
              </a:rPr>
              <a:t>objeto</a:t>
            </a:r>
            <a:r>
              <a:rPr sz="2400" spc="130" dirty="0">
                <a:latin typeface="Calibri"/>
                <a:cs typeface="Calibri"/>
              </a:rPr>
              <a:t> </a:t>
            </a:r>
            <a:r>
              <a:rPr sz="2400" spc="-15" dirty="0">
                <a:latin typeface="Calibri"/>
                <a:cs typeface="Calibri"/>
              </a:rPr>
              <a:t>contractual</a:t>
            </a:r>
            <a:r>
              <a:rPr sz="2400" spc="135" dirty="0">
                <a:latin typeface="Calibri"/>
                <a:cs typeface="Calibri"/>
              </a:rPr>
              <a:t> </a:t>
            </a:r>
            <a:r>
              <a:rPr sz="2400" spc="-10" dirty="0">
                <a:latin typeface="Calibri"/>
                <a:cs typeface="Calibri"/>
              </a:rPr>
              <a:t>mediante</a:t>
            </a:r>
            <a:r>
              <a:rPr sz="2400" spc="135" dirty="0">
                <a:latin typeface="Calibri"/>
                <a:cs typeface="Calibri"/>
              </a:rPr>
              <a:t> </a:t>
            </a:r>
            <a:r>
              <a:rPr sz="2400" dirty="0">
                <a:latin typeface="Calibri"/>
                <a:cs typeface="Calibri"/>
              </a:rPr>
              <a:t>el</a:t>
            </a:r>
            <a:r>
              <a:rPr sz="2400" spc="135" dirty="0">
                <a:latin typeface="Calibri"/>
                <a:cs typeface="Calibri"/>
              </a:rPr>
              <a:t> </a:t>
            </a:r>
            <a:r>
              <a:rPr sz="2400" spc="-20" dirty="0">
                <a:latin typeface="Calibri"/>
                <a:cs typeface="Calibri"/>
              </a:rPr>
              <a:t>control</a:t>
            </a:r>
            <a:r>
              <a:rPr sz="2400" spc="130" dirty="0">
                <a:latin typeface="Calibri"/>
                <a:cs typeface="Calibri"/>
              </a:rPr>
              <a:t> </a:t>
            </a:r>
            <a:r>
              <a:rPr sz="2400" spc="-5" dirty="0">
                <a:latin typeface="Calibri"/>
                <a:cs typeface="Calibri"/>
              </a:rPr>
              <a:t>de</a:t>
            </a:r>
            <a:r>
              <a:rPr sz="2400" spc="145" dirty="0">
                <a:latin typeface="Calibri"/>
                <a:cs typeface="Calibri"/>
              </a:rPr>
              <a:t> </a:t>
            </a:r>
            <a:r>
              <a:rPr sz="2400" dirty="0">
                <a:latin typeface="Calibri"/>
                <a:cs typeface="Calibri"/>
              </a:rPr>
              <a:t>la</a:t>
            </a:r>
            <a:r>
              <a:rPr sz="2400" spc="135" dirty="0">
                <a:latin typeface="Calibri"/>
                <a:cs typeface="Calibri"/>
              </a:rPr>
              <a:t> </a:t>
            </a:r>
            <a:r>
              <a:rPr sz="2400" dirty="0">
                <a:latin typeface="Calibri"/>
                <a:cs typeface="Calibri"/>
              </a:rPr>
              <a:t>ejecución</a:t>
            </a:r>
            <a:r>
              <a:rPr sz="2400" spc="125" dirty="0">
                <a:latin typeface="Calibri"/>
                <a:cs typeface="Calibri"/>
              </a:rPr>
              <a:t> </a:t>
            </a:r>
            <a:r>
              <a:rPr sz="2400" spc="-5" dirty="0">
                <a:latin typeface="Calibri"/>
                <a:cs typeface="Calibri"/>
              </a:rPr>
              <a:t>del </a:t>
            </a:r>
            <a:r>
              <a:rPr sz="2400" spc="-525" dirty="0">
                <a:latin typeface="Calibri"/>
                <a:cs typeface="Calibri"/>
              </a:rPr>
              <a:t> </a:t>
            </a:r>
            <a:r>
              <a:rPr sz="2400" spc="-20" dirty="0">
                <a:latin typeface="Calibri"/>
                <a:cs typeface="Calibri"/>
              </a:rPr>
              <a:t>contrato</a:t>
            </a:r>
            <a:endParaRPr sz="2400" dirty="0">
              <a:latin typeface="Calibri"/>
              <a:cs typeface="Calibri"/>
            </a:endParaRPr>
          </a:p>
          <a:p>
            <a:pPr marL="469900" indent="-457200">
              <a:lnSpc>
                <a:spcPct val="100000"/>
              </a:lnSpc>
              <a:buFont typeface="Wingdings" panose="05000000000000000000" pitchFamily="2" charset="2"/>
              <a:buChar char="ü"/>
              <a:tabLst>
                <a:tab pos="469265" algn="l"/>
                <a:tab pos="469900" algn="l"/>
              </a:tabLst>
            </a:pPr>
            <a:r>
              <a:rPr sz="2400" spc="-15" dirty="0">
                <a:latin typeface="Calibri"/>
                <a:cs typeface="Calibri"/>
              </a:rPr>
              <a:t>Evaluar</a:t>
            </a:r>
            <a:r>
              <a:rPr sz="2400" spc="-10" dirty="0">
                <a:latin typeface="Calibri"/>
                <a:cs typeface="Calibri"/>
              </a:rPr>
              <a:t> mediante</a:t>
            </a:r>
            <a:r>
              <a:rPr sz="2400" spc="-15" dirty="0">
                <a:latin typeface="Calibri"/>
                <a:cs typeface="Calibri"/>
              </a:rPr>
              <a:t> </a:t>
            </a:r>
            <a:r>
              <a:rPr sz="2400" spc="-10" dirty="0">
                <a:latin typeface="Calibri"/>
                <a:cs typeface="Calibri"/>
              </a:rPr>
              <a:t>informes</a:t>
            </a:r>
            <a:r>
              <a:rPr sz="2400" spc="-5" dirty="0">
                <a:latin typeface="Calibri"/>
                <a:cs typeface="Calibri"/>
              </a:rPr>
              <a:t> </a:t>
            </a:r>
            <a:r>
              <a:rPr sz="2400" dirty="0">
                <a:latin typeface="Calibri"/>
                <a:cs typeface="Calibri"/>
              </a:rPr>
              <a:t>la</a:t>
            </a:r>
            <a:r>
              <a:rPr sz="2400" spc="-20" dirty="0">
                <a:latin typeface="Calibri"/>
                <a:cs typeface="Calibri"/>
              </a:rPr>
              <a:t> </a:t>
            </a:r>
            <a:r>
              <a:rPr sz="2400" dirty="0">
                <a:latin typeface="Calibri"/>
                <a:cs typeface="Calibri"/>
              </a:rPr>
              <a:t>ejecución</a:t>
            </a:r>
            <a:r>
              <a:rPr sz="2400" spc="-20" dirty="0">
                <a:latin typeface="Calibri"/>
                <a:cs typeface="Calibri"/>
              </a:rPr>
              <a:t> </a:t>
            </a:r>
            <a:r>
              <a:rPr sz="2400" spc="-5" dirty="0">
                <a:latin typeface="Calibri"/>
                <a:cs typeface="Calibri"/>
              </a:rPr>
              <a:t>del</a:t>
            </a:r>
            <a:r>
              <a:rPr sz="2400" spc="5" dirty="0">
                <a:latin typeface="Calibri"/>
                <a:cs typeface="Calibri"/>
              </a:rPr>
              <a:t> </a:t>
            </a:r>
            <a:r>
              <a:rPr sz="2400" spc="-20" dirty="0">
                <a:latin typeface="Calibri"/>
                <a:cs typeface="Calibri"/>
              </a:rPr>
              <a:t>contrato</a:t>
            </a:r>
            <a:endParaRPr sz="2400" dirty="0">
              <a:latin typeface="Calibri"/>
              <a:cs typeface="Calibri"/>
            </a:endParaRPr>
          </a:p>
          <a:p>
            <a:pPr marL="469900" marR="8890" indent="-457200">
              <a:lnSpc>
                <a:spcPct val="100000"/>
              </a:lnSpc>
              <a:buFont typeface="Wingdings" panose="05000000000000000000" pitchFamily="2" charset="2"/>
              <a:buChar char="ü"/>
              <a:tabLst>
                <a:tab pos="469265" algn="l"/>
                <a:tab pos="469900" algn="l"/>
                <a:tab pos="1621790" algn="l"/>
                <a:tab pos="3996054" algn="l"/>
                <a:tab pos="4924425" algn="l"/>
                <a:tab pos="5331460" algn="l"/>
                <a:tab pos="6252210" algn="l"/>
                <a:tab pos="6748780" algn="l"/>
                <a:tab pos="7501890" algn="l"/>
                <a:tab pos="9010650" algn="l"/>
              </a:tabLst>
            </a:pPr>
            <a:r>
              <a:rPr sz="2400" spc="-35" dirty="0">
                <a:latin typeface="Calibri"/>
                <a:cs typeface="Calibri"/>
              </a:rPr>
              <a:t>R</a:t>
            </a:r>
            <a:r>
              <a:rPr sz="2400" dirty="0">
                <a:latin typeface="Calibri"/>
                <a:cs typeface="Calibri"/>
              </a:rPr>
              <a:t>eali</a:t>
            </a:r>
            <a:r>
              <a:rPr sz="2400" spc="-40" dirty="0">
                <a:latin typeface="Calibri"/>
                <a:cs typeface="Calibri"/>
              </a:rPr>
              <a:t>z</a:t>
            </a:r>
            <a:r>
              <a:rPr sz="2400" dirty="0">
                <a:latin typeface="Calibri"/>
                <a:cs typeface="Calibri"/>
              </a:rPr>
              <a:t>ar	</a:t>
            </a:r>
            <a:r>
              <a:rPr sz="2400" spc="-35" dirty="0">
                <a:latin typeface="Calibri"/>
                <a:cs typeface="Calibri"/>
              </a:rPr>
              <a:t>r</a:t>
            </a:r>
            <a:r>
              <a:rPr sz="2400" dirty="0">
                <a:latin typeface="Calibri"/>
                <a:cs typeface="Calibri"/>
              </a:rPr>
              <a:t>e</a:t>
            </a:r>
            <a:r>
              <a:rPr sz="2400" spc="-35" dirty="0">
                <a:latin typeface="Calibri"/>
                <a:cs typeface="Calibri"/>
              </a:rPr>
              <a:t>c</a:t>
            </a:r>
            <a:r>
              <a:rPr sz="2400" spc="-5" dirty="0">
                <a:latin typeface="Calibri"/>
                <a:cs typeface="Calibri"/>
              </a:rPr>
              <a:t>om</a:t>
            </a:r>
            <a:r>
              <a:rPr sz="2400" spc="5" dirty="0">
                <a:latin typeface="Calibri"/>
                <a:cs typeface="Calibri"/>
              </a:rPr>
              <a:t>e</a:t>
            </a:r>
            <a:r>
              <a:rPr sz="2400" spc="-5" dirty="0">
                <a:latin typeface="Calibri"/>
                <a:cs typeface="Calibri"/>
              </a:rPr>
              <a:t>nd</a:t>
            </a:r>
            <a:r>
              <a:rPr sz="2400" spc="5" dirty="0">
                <a:latin typeface="Calibri"/>
                <a:cs typeface="Calibri"/>
              </a:rPr>
              <a:t>a</a:t>
            </a:r>
            <a:r>
              <a:rPr sz="2400" dirty="0">
                <a:latin typeface="Calibri"/>
                <a:cs typeface="Calibri"/>
              </a:rPr>
              <a:t>c</a:t>
            </a:r>
            <a:r>
              <a:rPr sz="2400" spc="5" dirty="0">
                <a:latin typeface="Calibri"/>
                <a:cs typeface="Calibri"/>
              </a:rPr>
              <a:t>i</a:t>
            </a:r>
            <a:r>
              <a:rPr sz="2400" spc="-5" dirty="0">
                <a:latin typeface="Calibri"/>
                <a:cs typeface="Calibri"/>
              </a:rPr>
              <a:t>o</a:t>
            </a:r>
            <a:r>
              <a:rPr sz="2400" spc="-15" dirty="0">
                <a:latin typeface="Calibri"/>
                <a:cs typeface="Calibri"/>
              </a:rPr>
              <a:t>n</a:t>
            </a:r>
            <a:r>
              <a:rPr sz="2400" dirty="0">
                <a:latin typeface="Calibri"/>
                <a:cs typeface="Calibri"/>
              </a:rPr>
              <a:t>es	</a:t>
            </a:r>
            <a:r>
              <a:rPr sz="2400" spc="-5" dirty="0">
                <a:latin typeface="Calibri"/>
                <a:cs typeface="Calibri"/>
              </a:rPr>
              <a:t>desd</a:t>
            </a:r>
            <a:r>
              <a:rPr sz="2400" dirty="0">
                <a:latin typeface="Calibri"/>
                <a:cs typeface="Calibri"/>
              </a:rPr>
              <a:t>e	</a:t>
            </a:r>
            <a:r>
              <a:rPr sz="2400" spc="5" dirty="0">
                <a:latin typeface="Calibri"/>
                <a:cs typeface="Calibri"/>
              </a:rPr>
              <a:t>e</a:t>
            </a:r>
            <a:r>
              <a:rPr sz="2400" dirty="0">
                <a:latin typeface="Calibri"/>
                <a:cs typeface="Calibri"/>
              </a:rPr>
              <a:t>l	</a:t>
            </a:r>
            <a:r>
              <a:rPr sz="2400" spc="-5" dirty="0">
                <a:latin typeface="Calibri"/>
                <a:cs typeface="Calibri"/>
              </a:rPr>
              <a:t>pu</a:t>
            </a:r>
            <a:r>
              <a:rPr sz="2400" spc="-25" dirty="0">
                <a:latin typeface="Calibri"/>
                <a:cs typeface="Calibri"/>
              </a:rPr>
              <a:t>nt</a:t>
            </a:r>
            <a:r>
              <a:rPr sz="2400" dirty="0">
                <a:latin typeface="Calibri"/>
                <a:cs typeface="Calibri"/>
              </a:rPr>
              <a:t>o	</a:t>
            </a:r>
            <a:r>
              <a:rPr sz="2400" spc="-5" dirty="0">
                <a:latin typeface="Calibri"/>
                <a:cs typeface="Calibri"/>
              </a:rPr>
              <a:t>d</a:t>
            </a:r>
            <a:r>
              <a:rPr sz="2400" dirty="0">
                <a:latin typeface="Calibri"/>
                <a:cs typeface="Calibri"/>
              </a:rPr>
              <a:t>e	vi</a:t>
            </a:r>
            <a:r>
              <a:rPr sz="2400" spc="-35" dirty="0">
                <a:latin typeface="Calibri"/>
                <a:cs typeface="Calibri"/>
              </a:rPr>
              <a:t>s</a:t>
            </a:r>
            <a:r>
              <a:rPr sz="2400" spc="-25" dirty="0">
                <a:latin typeface="Calibri"/>
                <a:cs typeface="Calibri"/>
              </a:rPr>
              <a:t>t</a:t>
            </a:r>
            <a:r>
              <a:rPr sz="2400" dirty="0">
                <a:latin typeface="Calibri"/>
                <a:cs typeface="Calibri"/>
              </a:rPr>
              <a:t>a	</a:t>
            </a:r>
            <a:r>
              <a:rPr sz="2400" spc="-5" dirty="0">
                <a:latin typeface="Calibri"/>
                <a:cs typeface="Calibri"/>
              </a:rPr>
              <a:t>p</a:t>
            </a:r>
            <a:r>
              <a:rPr sz="2400" spc="-35" dirty="0">
                <a:latin typeface="Calibri"/>
                <a:cs typeface="Calibri"/>
              </a:rPr>
              <a:t>r</a:t>
            </a:r>
            <a:r>
              <a:rPr sz="2400" dirty="0">
                <a:latin typeface="Calibri"/>
                <a:cs typeface="Calibri"/>
              </a:rPr>
              <a:t>e</a:t>
            </a:r>
            <a:r>
              <a:rPr sz="2400" spc="-35" dirty="0">
                <a:latin typeface="Calibri"/>
                <a:cs typeface="Calibri"/>
              </a:rPr>
              <a:t>v</a:t>
            </a:r>
            <a:r>
              <a:rPr sz="2400" dirty="0">
                <a:latin typeface="Calibri"/>
                <a:cs typeface="Calibri"/>
              </a:rPr>
              <a:t>e</a:t>
            </a:r>
            <a:r>
              <a:rPr sz="2400" spc="-20" dirty="0">
                <a:latin typeface="Calibri"/>
                <a:cs typeface="Calibri"/>
              </a:rPr>
              <a:t>n</a:t>
            </a:r>
            <a:r>
              <a:rPr sz="2400" dirty="0">
                <a:latin typeface="Calibri"/>
                <a:cs typeface="Calibri"/>
              </a:rPr>
              <a:t>ti</a:t>
            </a:r>
            <a:r>
              <a:rPr sz="2400" spc="-30" dirty="0">
                <a:latin typeface="Calibri"/>
                <a:cs typeface="Calibri"/>
              </a:rPr>
              <a:t>v</a:t>
            </a:r>
            <a:r>
              <a:rPr sz="2400" dirty="0">
                <a:latin typeface="Calibri"/>
                <a:cs typeface="Calibri"/>
              </a:rPr>
              <a:t>o	y  </a:t>
            </a:r>
            <a:r>
              <a:rPr sz="2400" spc="-10" dirty="0">
                <a:latin typeface="Calibri"/>
                <a:cs typeface="Calibri"/>
              </a:rPr>
              <a:t>correctivo</a:t>
            </a:r>
            <a:endParaRPr sz="2400" dirty="0">
              <a:latin typeface="Calibri"/>
              <a:cs typeface="Calibri"/>
            </a:endParaRPr>
          </a:p>
          <a:p>
            <a:pPr marL="469900" marR="5080" indent="-457200">
              <a:lnSpc>
                <a:spcPct val="100000"/>
              </a:lnSpc>
              <a:buFont typeface="Wingdings" panose="05000000000000000000" pitchFamily="2" charset="2"/>
              <a:buChar char="ü"/>
              <a:tabLst>
                <a:tab pos="469265" algn="l"/>
                <a:tab pos="469900" algn="l"/>
              </a:tabLst>
            </a:pPr>
            <a:r>
              <a:rPr sz="2400" spc="-15" dirty="0">
                <a:latin typeface="Calibri"/>
                <a:cs typeface="Calibri"/>
              </a:rPr>
              <a:t>Informar</a:t>
            </a:r>
            <a:r>
              <a:rPr sz="2400" spc="415" dirty="0">
                <a:latin typeface="Calibri"/>
                <a:cs typeface="Calibri"/>
              </a:rPr>
              <a:t> </a:t>
            </a:r>
            <a:r>
              <a:rPr sz="2400" dirty="0">
                <a:latin typeface="Calibri"/>
                <a:cs typeface="Calibri"/>
              </a:rPr>
              <a:t>al</a:t>
            </a:r>
            <a:r>
              <a:rPr sz="2400" spc="405" dirty="0">
                <a:latin typeface="Calibri"/>
                <a:cs typeface="Calibri"/>
              </a:rPr>
              <a:t> </a:t>
            </a:r>
            <a:r>
              <a:rPr sz="2400" spc="-10" dirty="0">
                <a:latin typeface="Calibri"/>
                <a:cs typeface="Calibri"/>
              </a:rPr>
              <a:t>ordenador</a:t>
            </a:r>
            <a:r>
              <a:rPr sz="2400" spc="425" dirty="0">
                <a:latin typeface="Calibri"/>
                <a:cs typeface="Calibri"/>
              </a:rPr>
              <a:t> </a:t>
            </a:r>
            <a:r>
              <a:rPr sz="2400" spc="-5" dirty="0">
                <a:latin typeface="Calibri"/>
                <a:cs typeface="Calibri"/>
              </a:rPr>
              <a:t>del</a:t>
            </a:r>
            <a:r>
              <a:rPr sz="2400" spc="430" dirty="0">
                <a:latin typeface="Calibri"/>
                <a:cs typeface="Calibri"/>
              </a:rPr>
              <a:t> </a:t>
            </a:r>
            <a:r>
              <a:rPr sz="2400" spc="-20" dirty="0">
                <a:latin typeface="Calibri"/>
                <a:cs typeface="Calibri"/>
              </a:rPr>
              <a:t>gasto</a:t>
            </a:r>
            <a:r>
              <a:rPr sz="2400" spc="400" dirty="0">
                <a:latin typeface="Calibri"/>
                <a:cs typeface="Calibri"/>
              </a:rPr>
              <a:t> </a:t>
            </a:r>
            <a:r>
              <a:rPr sz="2400" dirty="0">
                <a:latin typeface="Calibri"/>
                <a:cs typeface="Calibri"/>
              </a:rPr>
              <a:t>o</a:t>
            </a:r>
            <a:r>
              <a:rPr sz="2400" spc="409" dirty="0">
                <a:latin typeface="Calibri"/>
                <a:cs typeface="Calibri"/>
              </a:rPr>
              <a:t> </a:t>
            </a:r>
            <a:r>
              <a:rPr sz="2400" dirty="0">
                <a:latin typeface="Calibri"/>
                <a:cs typeface="Calibri"/>
              </a:rPr>
              <a:t>a</a:t>
            </a:r>
            <a:r>
              <a:rPr sz="2400" spc="415" dirty="0">
                <a:latin typeface="Calibri"/>
                <a:cs typeface="Calibri"/>
              </a:rPr>
              <a:t> </a:t>
            </a:r>
            <a:r>
              <a:rPr sz="2400" dirty="0">
                <a:latin typeface="Calibri"/>
                <a:cs typeface="Calibri"/>
              </a:rPr>
              <a:t>las</a:t>
            </a:r>
            <a:r>
              <a:rPr sz="2400" spc="405" dirty="0">
                <a:latin typeface="Calibri"/>
                <a:cs typeface="Calibri"/>
              </a:rPr>
              <a:t> </a:t>
            </a:r>
            <a:r>
              <a:rPr sz="2400" spc="-10" dirty="0">
                <a:latin typeface="Calibri"/>
                <a:cs typeface="Calibri"/>
              </a:rPr>
              <a:t>instancias</a:t>
            </a:r>
            <a:r>
              <a:rPr sz="2400" spc="395" dirty="0">
                <a:latin typeface="Calibri"/>
                <a:cs typeface="Calibri"/>
              </a:rPr>
              <a:t> </a:t>
            </a:r>
            <a:r>
              <a:rPr sz="2400" spc="-15" dirty="0">
                <a:latin typeface="Calibri"/>
                <a:cs typeface="Calibri"/>
              </a:rPr>
              <a:t>competentes</a:t>
            </a:r>
            <a:r>
              <a:rPr sz="2400" spc="425" dirty="0">
                <a:latin typeface="Calibri"/>
                <a:cs typeface="Calibri"/>
              </a:rPr>
              <a:t> </a:t>
            </a:r>
            <a:r>
              <a:rPr sz="2400" spc="-10" dirty="0">
                <a:latin typeface="Calibri"/>
                <a:cs typeface="Calibri"/>
              </a:rPr>
              <a:t>los </a:t>
            </a:r>
            <a:r>
              <a:rPr sz="2400" spc="-530" dirty="0">
                <a:latin typeface="Calibri"/>
                <a:cs typeface="Calibri"/>
              </a:rPr>
              <a:t> </a:t>
            </a:r>
            <a:r>
              <a:rPr sz="2400" spc="-5" dirty="0">
                <a:latin typeface="Calibri"/>
                <a:cs typeface="Calibri"/>
              </a:rPr>
              <a:t>hechos</a:t>
            </a:r>
            <a:r>
              <a:rPr sz="2400" spc="-10" dirty="0">
                <a:latin typeface="Calibri"/>
                <a:cs typeface="Calibri"/>
              </a:rPr>
              <a:t> </a:t>
            </a:r>
            <a:r>
              <a:rPr sz="2400" spc="-5" dirty="0">
                <a:latin typeface="Calibri"/>
                <a:cs typeface="Calibri"/>
              </a:rPr>
              <a:t>que</a:t>
            </a:r>
            <a:r>
              <a:rPr sz="2400" spc="5" dirty="0">
                <a:latin typeface="Calibri"/>
                <a:cs typeface="Calibri"/>
              </a:rPr>
              <a:t> </a:t>
            </a:r>
            <a:r>
              <a:rPr sz="2400" spc="-10" dirty="0">
                <a:latin typeface="Calibri"/>
                <a:cs typeface="Calibri"/>
              </a:rPr>
              <a:t>considere</a:t>
            </a:r>
            <a:r>
              <a:rPr sz="2400" dirty="0">
                <a:latin typeface="Calibri"/>
                <a:cs typeface="Calibri"/>
              </a:rPr>
              <a:t> la</a:t>
            </a:r>
            <a:r>
              <a:rPr sz="2400" spc="-5" dirty="0">
                <a:latin typeface="Calibri"/>
                <a:cs typeface="Calibri"/>
              </a:rPr>
              <a:t> debida</a:t>
            </a:r>
            <a:r>
              <a:rPr sz="2400" spc="5" dirty="0">
                <a:latin typeface="Calibri"/>
                <a:cs typeface="Calibri"/>
              </a:rPr>
              <a:t> </a:t>
            </a:r>
            <a:r>
              <a:rPr sz="2400" spc="-5" dirty="0">
                <a:latin typeface="Calibri"/>
                <a:cs typeface="Calibri"/>
              </a:rPr>
              <a:t>ejecución</a:t>
            </a:r>
            <a:r>
              <a:rPr sz="2400" spc="-10" dirty="0">
                <a:latin typeface="Calibri"/>
                <a:cs typeface="Calibri"/>
              </a:rPr>
              <a:t> </a:t>
            </a:r>
            <a:r>
              <a:rPr sz="2400" dirty="0">
                <a:latin typeface="Calibri"/>
                <a:cs typeface="Calibri"/>
              </a:rPr>
              <a:t>del </a:t>
            </a:r>
            <a:r>
              <a:rPr sz="2400" spc="-20" dirty="0">
                <a:latin typeface="Calibri"/>
                <a:cs typeface="Calibri"/>
              </a:rPr>
              <a:t>contrato</a:t>
            </a:r>
            <a:endParaRPr sz="2400" dirty="0">
              <a:latin typeface="Calibri"/>
              <a:cs typeface="Calibri"/>
            </a:endParaRPr>
          </a:p>
        </p:txBody>
      </p:sp>
      <p:sp>
        <p:nvSpPr>
          <p:cNvPr id="10" name="object 10"/>
          <p:cNvSpPr txBox="1"/>
          <p:nvPr/>
        </p:nvSpPr>
        <p:spPr>
          <a:xfrm>
            <a:off x="645972" y="4774819"/>
            <a:ext cx="5615305" cy="543560"/>
          </a:xfrm>
          <a:prstGeom prst="rect">
            <a:avLst/>
          </a:prstGeom>
        </p:spPr>
        <p:txBody>
          <a:bodyPr vert="horz" wrap="square" lIns="0" tIns="12065" rIns="0" bIns="0" rtlCol="0">
            <a:spAutoFit/>
          </a:bodyPr>
          <a:lstStyle/>
          <a:p>
            <a:pPr marL="12700">
              <a:lnSpc>
                <a:spcPct val="100000"/>
              </a:lnSpc>
              <a:spcBef>
                <a:spcPts val="95"/>
              </a:spcBef>
            </a:pPr>
            <a:r>
              <a:rPr sz="3400" spc="-10" dirty="0">
                <a:solidFill>
                  <a:srgbClr val="6FAC46"/>
                </a:solidFill>
                <a:latin typeface="Calibri"/>
                <a:cs typeface="Calibri"/>
              </a:rPr>
              <a:t>Generalidades</a:t>
            </a:r>
            <a:r>
              <a:rPr sz="3400" spc="-60" dirty="0">
                <a:solidFill>
                  <a:srgbClr val="6FAC46"/>
                </a:solidFill>
                <a:latin typeface="Calibri"/>
                <a:cs typeface="Calibri"/>
              </a:rPr>
              <a:t> </a:t>
            </a:r>
            <a:r>
              <a:rPr sz="3400" spc="-5" dirty="0">
                <a:solidFill>
                  <a:srgbClr val="6FAC46"/>
                </a:solidFill>
                <a:latin typeface="Calibri"/>
                <a:cs typeface="Calibri"/>
              </a:rPr>
              <a:t>de</a:t>
            </a:r>
            <a:r>
              <a:rPr sz="3400" spc="-15" dirty="0">
                <a:solidFill>
                  <a:srgbClr val="6FAC46"/>
                </a:solidFill>
                <a:latin typeface="Calibri"/>
                <a:cs typeface="Calibri"/>
              </a:rPr>
              <a:t> </a:t>
            </a:r>
            <a:r>
              <a:rPr sz="3400" spc="-5" dirty="0">
                <a:solidFill>
                  <a:srgbClr val="6FAC46"/>
                </a:solidFill>
                <a:latin typeface="Calibri"/>
                <a:cs typeface="Calibri"/>
              </a:rPr>
              <a:t>la</a:t>
            </a:r>
            <a:r>
              <a:rPr sz="3400" spc="-30" dirty="0">
                <a:solidFill>
                  <a:srgbClr val="6FAC46"/>
                </a:solidFill>
                <a:latin typeface="Calibri"/>
                <a:cs typeface="Calibri"/>
              </a:rPr>
              <a:t> </a:t>
            </a:r>
            <a:r>
              <a:rPr sz="3400" dirty="0">
                <a:solidFill>
                  <a:srgbClr val="6FAC46"/>
                </a:solidFill>
                <a:latin typeface="Calibri"/>
                <a:cs typeface="Calibri"/>
              </a:rPr>
              <a:t>Supervisión</a:t>
            </a:r>
            <a:endParaRPr sz="3400" dirty="0">
              <a:latin typeface="Calibri"/>
              <a:cs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object 2"/>
          <p:cNvGrpSpPr/>
          <p:nvPr/>
        </p:nvGrpSpPr>
        <p:grpSpPr>
          <a:xfrm>
            <a:off x="6958583" y="0"/>
            <a:ext cx="11329670" cy="10287000"/>
            <a:chOff x="6958583" y="0"/>
            <a:chExt cx="11329670" cy="10287000"/>
          </a:xfrm>
        </p:grpSpPr>
        <p:sp>
          <p:nvSpPr>
            <p:cNvPr id="3" name="object 3"/>
            <p:cNvSpPr/>
            <p:nvPr/>
          </p:nvSpPr>
          <p:spPr>
            <a:xfrm>
              <a:off x="6958583" y="0"/>
              <a:ext cx="11329670" cy="10287000"/>
            </a:xfrm>
            <a:custGeom>
              <a:avLst/>
              <a:gdLst/>
              <a:ahLst/>
              <a:cxnLst/>
              <a:rect l="l" t="t" r="r" b="b"/>
              <a:pathLst>
                <a:path w="11329669" h="10287000">
                  <a:moveTo>
                    <a:pt x="11329416" y="0"/>
                  </a:moveTo>
                  <a:lnTo>
                    <a:pt x="0" y="0"/>
                  </a:lnTo>
                  <a:lnTo>
                    <a:pt x="0" y="10287000"/>
                  </a:lnTo>
                  <a:lnTo>
                    <a:pt x="11329416" y="10287000"/>
                  </a:lnTo>
                  <a:lnTo>
                    <a:pt x="11329416" y="0"/>
                  </a:lnTo>
                  <a:close/>
                </a:path>
              </a:pathLst>
            </a:custGeom>
            <a:solidFill>
              <a:srgbClr val="C7C9C9"/>
            </a:solidFill>
          </p:spPr>
          <p:txBody>
            <a:bodyPr wrap="square" lIns="0" tIns="0" rIns="0" bIns="0" rtlCol="0"/>
            <a:lstStyle/>
            <a:p>
              <a:endParaRPr/>
            </a:p>
          </p:txBody>
        </p:sp>
        <p:pic>
          <p:nvPicPr>
            <p:cNvPr id="4" name="object 4"/>
            <p:cNvPicPr/>
            <p:nvPr/>
          </p:nvPicPr>
          <p:blipFill>
            <a:blip r:embed="rId2" cstate="print"/>
            <a:stretch>
              <a:fillRect/>
            </a:stretch>
          </p:blipFill>
          <p:spPr>
            <a:xfrm>
              <a:off x="7621523" y="790955"/>
              <a:ext cx="9998964" cy="8734044"/>
            </a:xfrm>
            <a:prstGeom prst="rect">
              <a:avLst/>
            </a:prstGeom>
          </p:spPr>
        </p:pic>
        <p:sp>
          <p:nvSpPr>
            <p:cNvPr id="5" name="object 5"/>
            <p:cNvSpPr/>
            <p:nvPr/>
          </p:nvSpPr>
          <p:spPr>
            <a:xfrm>
              <a:off x="7685531" y="836675"/>
              <a:ext cx="9875520" cy="8609330"/>
            </a:xfrm>
            <a:custGeom>
              <a:avLst/>
              <a:gdLst/>
              <a:ahLst/>
              <a:cxnLst/>
              <a:rect l="l" t="t" r="r" b="b"/>
              <a:pathLst>
                <a:path w="9875519" h="8609330">
                  <a:moveTo>
                    <a:pt x="9875520" y="0"/>
                  </a:moveTo>
                  <a:lnTo>
                    <a:pt x="0" y="0"/>
                  </a:lnTo>
                  <a:lnTo>
                    <a:pt x="0" y="8609076"/>
                  </a:lnTo>
                  <a:lnTo>
                    <a:pt x="9875520" y="8609076"/>
                  </a:lnTo>
                  <a:lnTo>
                    <a:pt x="9875520" y="0"/>
                  </a:lnTo>
                  <a:close/>
                </a:path>
              </a:pathLst>
            </a:custGeom>
            <a:solidFill>
              <a:srgbClr val="FFFFFF"/>
            </a:solidFill>
          </p:spPr>
          <p:txBody>
            <a:bodyPr wrap="square" lIns="0" tIns="0" rIns="0" bIns="0" rtlCol="0"/>
            <a:lstStyle/>
            <a:p>
              <a:endParaRPr/>
            </a:p>
          </p:txBody>
        </p:sp>
        <p:sp>
          <p:nvSpPr>
            <p:cNvPr id="6" name="object 6"/>
            <p:cNvSpPr/>
            <p:nvPr/>
          </p:nvSpPr>
          <p:spPr>
            <a:xfrm>
              <a:off x="7685531" y="836675"/>
              <a:ext cx="9875520" cy="8609330"/>
            </a:xfrm>
            <a:custGeom>
              <a:avLst/>
              <a:gdLst/>
              <a:ahLst/>
              <a:cxnLst/>
              <a:rect l="l" t="t" r="r" b="b"/>
              <a:pathLst>
                <a:path w="9875519" h="8609330">
                  <a:moveTo>
                    <a:pt x="0" y="8609076"/>
                  </a:moveTo>
                  <a:lnTo>
                    <a:pt x="9875520" y="8609076"/>
                  </a:lnTo>
                  <a:lnTo>
                    <a:pt x="9875520" y="0"/>
                  </a:lnTo>
                  <a:lnTo>
                    <a:pt x="0" y="0"/>
                  </a:lnTo>
                  <a:lnTo>
                    <a:pt x="0" y="8609076"/>
                  </a:lnTo>
                  <a:close/>
                </a:path>
              </a:pathLst>
            </a:custGeom>
            <a:ln w="9525">
              <a:solidFill>
                <a:srgbClr val="C7C9C9"/>
              </a:solidFill>
            </a:ln>
          </p:spPr>
          <p:txBody>
            <a:bodyPr wrap="square" lIns="0" tIns="0" rIns="0" bIns="0" rtlCol="0"/>
            <a:lstStyle/>
            <a:p>
              <a:endParaRPr/>
            </a:p>
          </p:txBody>
        </p:sp>
      </p:grpSp>
      <p:sp>
        <p:nvSpPr>
          <p:cNvPr id="7" name="object 7"/>
          <p:cNvSpPr txBox="1"/>
          <p:nvPr/>
        </p:nvSpPr>
        <p:spPr>
          <a:xfrm>
            <a:off x="8042275" y="2337561"/>
            <a:ext cx="9164955" cy="2220595"/>
          </a:xfrm>
          <a:prstGeom prst="rect">
            <a:avLst/>
          </a:prstGeom>
        </p:spPr>
        <p:txBody>
          <a:bodyPr vert="horz" wrap="square" lIns="0" tIns="12700" rIns="0" bIns="0" rtlCol="0">
            <a:spAutoFit/>
          </a:bodyPr>
          <a:lstStyle/>
          <a:p>
            <a:pPr marL="12700" algn="just">
              <a:lnSpc>
                <a:spcPct val="100000"/>
              </a:lnSpc>
              <a:spcBef>
                <a:spcPts val="100"/>
              </a:spcBef>
            </a:pPr>
            <a:r>
              <a:rPr sz="2400" b="1" spc="-5" dirty="0">
                <a:solidFill>
                  <a:srgbClr val="538235"/>
                </a:solidFill>
                <a:latin typeface="Calibri"/>
                <a:cs typeface="Calibri"/>
              </a:rPr>
              <a:t>¿Dónde</a:t>
            </a:r>
            <a:r>
              <a:rPr sz="2400" b="1" dirty="0">
                <a:solidFill>
                  <a:srgbClr val="538235"/>
                </a:solidFill>
                <a:latin typeface="Calibri"/>
                <a:cs typeface="Calibri"/>
              </a:rPr>
              <a:t> se</a:t>
            </a:r>
            <a:r>
              <a:rPr sz="2400" b="1" spc="5" dirty="0">
                <a:solidFill>
                  <a:srgbClr val="538235"/>
                </a:solidFill>
                <a:latin typeface="Calibri"/>
                <a:cs typeface="Calibri"/>
              </a:rPr>
              <a:t> </a:t>
            </a:r>
            <a:r>
              <a:rPr sz="2400" b="1" spc="-15" dirty="0">
                <a:solidFill>
                  <a:srgbClr val="538235"/>
                </a:solidFill>
                <a:latin typeface="Calibri"/>
                <a:cs typeface="Calibri"/>
              </a:rPr>
              <a:t>encuentran</a:t>
            </a:r>
            <a:r>
              <a:rPr sz="2400" b="1" spc="15" dirty="0">
                <a:solidFill>
                  <a:srgbClr val="538235"/>
                </a:solidFill>
                <a:latin typeface="Calibri"/>
                <a:cs typeface="Calibri"/>
              </a:rPr>
              <a:t> </a:t>
            </a:r>
            <a:r>
              <a:rPr sz="2400" b="1" dirty="0">
                <a:solidFill>
                  <a:srgbClr val="538235"/>
                </a:solidFill>
                <a:latin typeface="Calibri"/>
                <a:cs typeface="Calibri"/>
              </a:rPr>
              <a:t>las </a:t>
            </a:r>
            <a:r>
              <a:rPr sz="2400" b="1" spc="-5" dirty="0">
                <a:solidFill>
                  <a:srgbClr val="538235"/>
                </a:solidFill>
                <a:latin typeface="Calibri"/>
                <a:cs typeface="Calibri"/>
              </a:rPr>
              <a:t>obligaciones</a:t>
            </a:r>
            <a:r>
              <a:rPr sz="2400" b="1" spc="-20" dirty="0">
                <a:solidFill>
                  <a:srgbClr val="538235"/>
                </a:solidFill>
                <a:latin typeface="Calibri"/>
                <a:cs typeface="Calibri"/>
              </a:rPr>
              <a:t> </a:t>
            </a:r>
            <a:r>
              <a:rPr sz="2400" b="1" dirty="0">
                <a:solidFill>
                  <a:srgbClr val="538235"/>
                </a:solidFill>
                <a:latin typeface="Calibri"/>
                <a:cs typeface="Calibri"/>
              </a:rPr>
              <a:t>del</a:t>
            </a:r>
            <a:r>
              <a:rPr sz="2400" b="1" spc="-5" dirty="0">
                <a:solidFill>
                  <a:srgbClr val="538235"/>
                </a:solidFill>
                <a:latin typeface="Calibri"/>
                <a:cs typeface="Calibri"/>
              </a:rPr>
              <a:t> supervisor?</a:t>
            </a:r>
            <a:endParaRPr sz="2400" dirty="0">
              <a:latin typeface="Calibri"/>
              <a:cs typeface="Calibri"/>
            </a:endParaRPr>
          </a:p>
          <a:p>
            <a:pPr>
              <a:lnSpc>
                <a:spcPct val="100000"/>
              </a:lnSpc>
              <a:spcBef>
                <a:spcPts val="10"/>
              </a:spcBef>
            </a:pPr>
            <a:endParaRPr sz="2350" dirty="0">
              <a:latin typeface="Calibri"/>
              <a:cs typeface="Calibri"/>
            </a:endParaRPr>
          </a:p>
          <a:p>
            <a:pPr marL="12700" marR="5080" algn="just">
              <a:lnSpc>
                <a:spcPct val="100000"/>
              </a:lnSpc>
              <a:spcBef>
                <a:spcPts val="5"/>
              </a:spcBef>
            </a:pPr>
            <a:r>
              <a:rPr sz="2400" spc="-5" dirty="0">
                <a:latin typeface="Calibri"/>
                <a:cs typeface="Calibri"/>
              </a:rPr>
              <a:t>Las</a:t>
            </a:r>
            <a:r>
              <a:rPr sz="2400" dirty="0">
                <a:latin typeface="Calibri"/>
                <a:cs typeface="Calibri"/>
              </a:rPr>
              <a:t> </a:t>
            </a:r>
            <a:r>
              <a:rPr sz="2400" spc="-10" dirty="0">
                <a:latin typeface="Calibri"/>
                <a:cs typeface="Calibri"/>
              </a:rPr>
              <a:t>obligaciones</a:t>
            </a:r>
            <a:r>
              <a:rPr sz="2400" spc="-5" dirty="0">
                <a:latin typeface="Calibri"/>
                <a:cs typeface="Calibri"/>
              </a:rPr>
              <a:t> </a:t>
            </a:r>
            <a:r>
              <a:rPr sz="2400" spc="-10" dirty="0">
                <a:latin typeface="Calibri"/>
                <a:cs typeface="Calibri"/>
              </a:rPr>
              <a:t>generales,</a:t>
            </a:r>
            <a:r>
              <a:rPr sz="2400" spc="-5" dirty="0">
                <a:latin typeface="Calibri"/>
                <a:cs typeface="Calibri"/>
              </a:rPr>
              <a:t> </a:t>
            </a:r>
            <a:r>
              <a:rPr sz="2400" spc="-10" dirty="0">
                <a:latin typeface="Calibri"/>
                <a:cs typeface="Calibri"/>
              </a:rPr>
              <a:t>administrativas,</a:t>
            </a:r>
            <a:r>
              <a:rPr sz="2400" spc="-5" dirty="0">
                <a:latin typeface="Calibri"/>
                <a:cs typeface="Calibri"/>
              </a:rPr>
              <a:t> </a:t>
            </a:r>
            <a:r>
              <a:rPr sz="2400" spc="-10" dirty="0">
                <a:latin typeface="Calibri"/>
                <a:cs typeface="Calibri"/>
              </a:rPr>
              <a:t>técnicas,</a:t>
            </a:r>
            <a:r>
              <a:rPr sz="2400" spc="520" dirty="0">
                <a:latin typeface="Calibri"/>
                <a:cs typeface="Calibri"/>
              </a:rPr>
              <a:t> </a:t>
            </a:r>
            <a:r>
              <a:rPr sz="2400" spc="-10" dirty="0">
                <a:latin typeface="Calibri"/>
                <a:cs typeface="Calibri"/>
              </a:rPr>
              <a:t>financieras,</a:t>
            </a:r>
            <a:r>
              <a:rPr sz="2400" spc="525" dirty="0">
                <a:latin typeface="Calibri"/>
                <a:cs typeface="Calibri"/>
              </a:rPr>
              <a:t> </a:t>
            </a:r>
            <a:r>
              <a:rPr sz="2400" dirty="0">
                <a:latin typeface="Calibri"/>
                <a:cs typeface="Calibri"/>
              </a:rPr>
              <a:t>así </a:t>
            </a:r>
            <a:r>
              <a:rPr sz="2400" spc="5" dirty="0">
                <a:latin typeface="Calibri"/>
                <a:cs typeface="Calibri"/>
              </a:rPr>
              <a:t> </a:t>
            </a:r>
            <a:r>
              <a:rPr sz="2400" spc="-10" dirty="0">
                <a:latin typeface="Calibri"/>
                <a:cs typeface="Calibri"/>
              </a:rPr>
              <a:t>como </a:t>
            </a:r>
            <a:r>
              <a:rPr sz="2400" dirty="0">
                <a:latin typeface="Calibri"/>
                <a:cs typeface="Calibri"/>
              </a:rPr>
              <a:t>las </a:t>
            </a:r>
            <a:r>
              <a:rPr sz="2400" spc="-10" dirty="0">
                <a:latin typeface="Calibri"/>
                <a:cs typeface="Calibri"/>
              </a:rPr>
              <a:t>prohibiciones </a:t>
            </a:r>
            <a:r>
              <a:rPr sz="2400" spc="-5" dirty="0">
                <a:latin typeface="Calibri"/>
                <a:cs typeface="Calibri"/>
              </a:rPr>
              <a:t>se </a:t>
            </a:r>
            <a:r>
              <a:rPr sz="2400" spc="-10" dirty="0">
                <a:latin typeface="Calibri"/>
                <a:cs typeface="Calibri"/>
              </a:rPr>
              <a:t>encuentran </a:t>
            </a:r>
            <a:r>
              <a:rPr sz="2400" dirty="0">
                <a:latin typeface="Calibri"/>
                <a:cs typeface="Calibri"/>
              </a:rPr>
              <a:t>en el </a:t>
            </a:r>
            <a:r>
              <a:rPr sz="2400" spc="-10" dirty="0">
                <a:latin typeface="Calibri"/>
                <a:cs typeface="Calibri"/>
              </a:rPr>
              <a:t>“MANUAL </a:t>
            </a:r>
            <a:r>
              <a:rPr sz="2400" spc="-5" dirty="0">
                <a:latin typeface="Calibri"/>
                <a:cs typeface="Calibri"/>
              </a:rPr>
              <a:t>DE </a:t>
            </a:r>
            <a:r>
              <a:rPr sz="2400" spc="-10" dirty="0">
                <a:latin typeface="Calibri"/>
                <a:cs typeface="Calibri"/>
              </a:rPr>
              <a:t>SUPERVISIÓN </a:t>
            </a:r>
            <a:r>
              <a:rPr sz="2400" dirty="0">
                <a:latin typeface="Calibri"/>
                <a:cs typeface="Calibri"/>
              </a:rPr>
              <a:t>E </a:t>
            </a:r>
            <a:r>
              <a:rPr sz="2400" spc="5" dirty="0">
                <a:latin typeface="Calibri"/>
                <a:cs typeface="Calibri"/>
              </a:rPr>
              <a:t> </a:t>
            </a:r>
            <a:r>
              <a:rPr sz="2400" spc="-15" dirty="0">
                <a:latin typeface="Calibri"/>
                <a:cs typeface="Calibri"/>
              </a:rPr>
              <a:t>INTERVENTORÍA</a:t>
            </a:r>
            <a:r>
              <a:rPr sz="2400" spc="90" dirty="0">
                <a:latin typeface="Calibri"/>
                <a:cs typeface="Calibri"/>
              </a:rPr>
              <a:t> </a:t>
            </a:r>
            <a:r>
              <a:rPr sz="2400" spc="-5" dirty="0">
                <a:latin typeface="Calibri"/>
                <a:cs typeface="Calibri"/>
              </a:rPr>
              <a:t>DE</a:t>
            </a:r>
            <a:r>
              <a:rPr sz="2400" spc="290" dirty="0">
                <a:latin typeface="Calibri"/>
                <a:cs typeface="Calibri"/>
              </a:rPr>
              <a:t> </a:t>
            </a:r>
            <a:r>
              <a:rPr sz="2400" spc="-40" dirty="0">
                <a:latin typeface="Calibri"/>
                <a:cs typeface="Calibri"/>
              </a:rPr>
              <a:t>CONTRATOS</a:t>
            </a:r>
            <a:r>
              <a:rPr sz="2400" spc="305" dirty="0">
                <a:latin typeface="Calibri"/>
                <a:cs typeface="Calibri"/>
              </a:rPr>
              <a:t> </a:t>
            </a:r>
            <a:r>
              <a:rPr sz="2400" dirty="0">
                <a:latin typeface="Calibri"/>
                <a:cs typeface="Calibri"/>
              </a:rPr>
              <a:t>Y</a:t>
            </a:r>
            <a:r>
              <a:rPr sz="2400" spc="290" dirty="0">
                <a:latin typeface="Calibri"/>
                <a:cs typeface="Calibri"/>
              </a:rPr>
              <a:t> </a:t>
            </a:r>
            <a:r>
              <a:rPr sz="2400" spc="-10" dirty="0">
                <a:latin typeface="Calibri"/>
                <a:cs typeface="Calibri"/>
              </a:rPr>
              <a:t>CONVENIOS”</a:t>
            </a:r>
            <a:r>
              <a:rPr sz="2400" spc="295" dirty="0">
                <a:latin typeface="Calibri"/>
                <a:cs typeface="Calibri"/>
              </a:rPr>
              <a:t> </a:t>
            </a:r>
            <a:r>
              <a:rPr sz="2400" spc="-5" dirty="0">
                <a:latin typeface="Calibri"/>
                <a:cs typeface="Calibri"/>
              </a:rPr>
              <a:t>de</a:t>
            </a:r>
            <a:r>
              <a:rPr sz="2400" spc="310" dirty="0">
                <a:latin typeface="Calibri"/>
                <a:cs typeface="Calibri"/>
              </a:rPr>
              <a:t> </a:t>
            </a:r>
            <a:r>
              <a:rPr sz="2400" dirty="0">
                <a:latin typeface="Calibri"/>
                <a:cs typeface="Calibri"/>
              </a:rPr>
              <a:t>la</a:t>
            </a:r>
            <a:r>
              <a:rPr sz="2400" spc="290" dirty="0">
                <a:latin typeface="Calibri"/>
                <a:cs typeface="Calibri"/>
              </a:rPr>
              <a:t> </a:t>
            </a:r>
            <a:r>
              <a:rPr sz="2400" spc="-65" dirty="0">
                <a:latin typeface="Calibri"/>
                <a:cs typeface="Calibri"/>
              </a:rPr>
              <a:t>ANT,</a:t>
            </a:r>
            <a:r>
              <a:rPr sz="2400" spc="300" dirty="0">
                <a:latin typeface="Calibri"/>
                <a:cs typeface="Calibri"/>
              </a:rPr>
              <a:t> </a:t>
            </a:r>
            <a:r>
              <a:rPr sz="2400" spc="-5" dirty="0">
                <a:latin typeface="Calibri"/>
                <a:cs typeface="Calibri"/>
              </a:rPr>
              <a:t>identificado</a:t>
            </a:r>
            <a:endParaRPr sz="2400" dirty="0">
              <a:latin typeface="Calibri"/>
              <a:cs typeface="Calibri"/>
            </a:endParaRPr>
          </a:p>
          <a:p>
            <a:pPr marL="12700" algn="just">
              <a:lnSpc>
                <a:spcPct val="100000"/>
              </a:lnSpc>
            </a:pPr>
            <a:r>
              <a:rPr sz="2400" spc="-10" dirty="0">
                <a:latin typeface="Calibri"/>
                <a:cs typeface="Calibri"/>
              </a:rPr>
              <a:t>con código</a:t>
            </a:r>
            <a:r>
              <a:rPr sz="2400" spc="-15" dirty="0">
                <a:latin typeface="Calibri"/>
                <a:cs typeface="Calibri"/>
              </a:rPr>
              <a:t> </a:t>
            </a:r>
            <a:r>
              <a:rPr sz="2400" spc="-5" dirty="0">
                <a:latin typeface="Calibri"/>
                <a:cs typeface="Calibri"/>
              </a:rPr>
              <a:t>ADQBS-M-002</a:t>
            </a:r>
            <a:r>
              <a:rPr sz="2400" spc="-15" dirty="0">
                <a:latin typeface="Calibri"/>
                <a:cs typeface="Calibri"/>
              </a:rPr>
              <a:t> </a:t>
            </a:r>
            <a:r>
              <a:rPr sz="2400" spc="-5" dirty="0">
                <a:latin typeface="Calibri"/>
                <a:cs typeface="Calibri"/>
              </a:rPr>
              <a:t>de</a:t>
            </a:r>
            <a:r>
              <a:rPr sz="2400" dirty="0">
                <a:latin typeface="Calibri"/>
                <a:cs typeface="Calibri"/>
              </a:rPr>
              <a:t> </a:t>
            </a:r>
            <a:r>
              <a:rPr sz="2400" spc="-15" dirty="0">
                <a:latin typeface="Calibri"/>
                <a:cs typeface="Calibri"/>
              </a:rPr>
              <a:t>fecha</a:t>
            </a:r>
            <a:r>
              <a:rPr sz="2400" dirty="0">
                <a:latin typeface="Calibri"/>
                <a:cs typeface="Calibri"/>
              </a:rPr>
              <a:t> </a:t>
            </a:r>
            <a:r>
              <a:rPr sz="2400" spc="-5" dirty="0">
                <a:latin typeface="Calibri"/>
                <a:cs typeface="Calibri"/>
              </a:rPr>
              <a:t>22</a:t>
            </a:r>
            <a:r>
              <a:rPr sz="2400" spc="-15" dirty="0">
                <a:latin typeface="Calibri"/>
                <a:cs typeface="Calibri"/>
              </a:rPr>
              <a:t> </a:t>
            </a:r>
            <a:r>
              <a:rPr sz="2400" dirty="0">
                <a:latin typeface="Calibri"/>
                <a:cs typeface="Calibri"/>
              </a:rPr>
              <a:t>de </a:t>
            </a:r>
            <a:r>
              <a:rPr sz="2400" spc="-10" dirty="0">
                <a:latin typeface="Calibri"/>
                <a:cs typeface="Calibri"/>
              </a:rPr>
              <a:t>diciembre</a:t>
            </a:r>
            <a:r>
              <a:rPr sz="2400" spc="5" dirty="0">
                <a:latin typeface="Calibri"/>
                <a:cs typeface="Calibri"/>
              </a:rPr>
              <a:t> </a:t>
            </a:r>
            <a:r>
              <a:rPr sz="2400" spc="-5" dirty="0">
                <a:latin typeface="Calibri"/>
                <a:cs typeface="Calibri"/>
              </a:rPr>
              <a:t>de</a:t>
            </a:r>
            <a:r>
              <a:rPr sz="2400" dirty="0">
                <a:latin typeface="Calibri"/>
                <a:cs typeface="Calibri"/>
              </a:rPr>
              <a:t> </a:t>
            </a:r>
            <a:r>
              <a:rPr sz="2400" spc="-5" dirty="0">
                <a:latin typeface="Calibri"/>
                <a:cs typeface="Calibri"/>
              </a:rPr>
              <a:t>2022.</a:t>
            </a:r>
            <a:endParaRPr sz="2400" dirty="0">
              <a:latin typeface="Calibri"/>
              <a:cs typeface="Calibri"/>
            </a:endParaRPr>
          </a:p>
        </p:txBody>
      </p:sp>
      <p:sp>
        <p:nvSpPr>
          <p:cNvPr id="8" name="object 8"/>
          <p:cNvSpPr txBox="1"/>
          <p:nvPr/>
        </p:nvSpPr>
        <p:spPr>
          <a:xfrm>
            <a:off x="8042275" y="4945760"/>
            <a:ext cx="4554855" cy="391160"/>
          </a:xfrm>
          <a:prstGeom prst="rect">
            <a:avLst/>
          </a:prstGeom>
        </p:spPr>
        <p:txBody>
          <a:bodyPr vert="horz" wrap="square" lIns="0" tIns="12700" rIns="0" bIns="0" rtlCol="0">
            <a:spAutoFit/>
          </a:bodyPr>
          <a:lstStyle/>
          <a:p>
            <a:pPr marL="12700">
              <a:lnSpc>
                <a:spcPct val="100000"/>
              </a:lnSpc>
              <a:spcBef>
                <a:spcPts val="100"/>
              </a:spcBef>
            </a:pPr>
            <a:r>
              <a:rPr sz="2400" b="1" spc="-5" dirty="0">
                <a:solidFill>
                  <a:srgbClr val="538235"/>
                </a:solidFill>
                <a:latin typeface="Calibri"/>
                <a:cs typeface="Calibri"/>
              </a:rPr>
              <a:t>¿Qué</a:t>
            </a:r>
            <a:r>
              <a:rPr sz="2400" b="1" spc="-10" dirty="0">
                <a:solidFill>
                  <a:srgbClr val="538235"/>
                </a:solidFill>
                <a:latin typeface="Calibri"/>
                <a:cs typeface="Calibri"/>
              </a:rPr>
              <a:t> </a:t>
            </a:r>
            <a:r>
              <a:rPr sz="2400" b="1" dirty="0">
                <a:solidFill>
                  <a:srgbClr val="538235"/>
                </a:solidFill>
                <a:latin typeface="Calibri"/>
                <a:cs typeface="Calibri"/>
              </a:rPr>
              <a:t>es</a:t>
            </a:r>
            <a:r>
              <a:rPr sz="2400" b="1" spc="-10" dirty="0">
                <a:solidFill>
                  <a:srgbClr val="538235"/>
                </a:solidFill>
                <a:latin typeface="Calibri"/>
                <a:cs typeface="Calibri"/>
              </a:rPr>
              <a:t> </a:t>
            </a:r>
            <a:r>
              <a:rPr sz="2400" b="1" spc="-5" dirty="0">
                <a:solidFill>
                  <a:srgbClr val="538235"/>
                </a:solidFill>
                <a:latin typeface="Calibri"/>
                <a:cs typeface="Calibri"/>
              </a:rPr>
              <a:t>un</a:t>
            </a:r>
            <a:r>
              <a:rPr sz="2400" b="1" dirty="0">
                <a:solidFill>
                  <a:srgbClr val="538235"/>
                </a:solidFill>
                <a:latin typeface="Calibri"/>
                <a:cs typeface="Calibri"/>
              </a:rPr>
              <a:t> </a:t>
            </a:r>
            <a:r>
              <a:rPr sz="2400" b="1" spc="-10" dirty="0">
                <a:solidFill>
                  <a:srgbClr val="538235"/>
                </a:solidFill>
                <a:latin typeface="Calibri"/>
                <a:cs typeface="Calibri"/>
              </a:rPr>
              <a:t>informe</a:t>
            </a:r>
            <a:r>
              <a:rPr sz="2400" b="1" spc="-20" dirty="0">
                <a:solidFill>
                  <a:srgbClr val="538235"/>
                </a:solidFill>
                <a:latin typeface="Calibri"/>
                <a:cs typeface="Calibri"/>
              </a:rPr>
              <a:t> </a:t>
            </a:r>
            <a:r>
              <a:rPr sz="2400" b="1" spc="-5" dirty="0">
                <a:solidFill>
                  <a:srgbClr val="538235"/>
                </a:solidFill>
                <a:latin typeface="Calibri"/>
                <a:cs typeface="Calibri"/>
              </a:rPr>
              <a:t>de supervisión?</a:t>
            </a:r>
            <a:endParaRPr sz="2400" dirty="0">
              <a:latin typeface="Calibri"/>
              <a:cs typeface="Calibri"/>
            </a:endParaRPr>
          </a:p>
        </p:txBody>
      </p:sp>
      <p:sp>
        <p:nvSpPr>
          <p:cNvPr id="9" name="object 9"/>
          <p:cNvSpPr txBox="1"/>
          <p:nvPr/>
        </p:nvSpPr>
        <p:spPr>
          <a:xfrm>
            <a:off x="8042275" y="5677661"/>
            <a:ext cx="9165590" cy="2219960"/>
          </a:xfrm>
          <a:prstGeom prst="rect">
            <a:avLst/>
          </a:prstGeom>
        </p:spPr>
        <p:txBody>
          <a:bodyPr vert="horz" wrap="square" lIns="0" tIns="12700" rIns="0" bIns="0" rtlCol="0">
            <a:spAutoFit/>
          </a:bodyPr>
          <a:lstStyle/>
          <a:p>
            <a:pPr marL="12700" marR="5080" algn="just">
              <a:lnSpc>
                <a:spcPct val="100000"/>
              </a:lnSpc>
              <a:spcBef>
                <a:spcPts val="100"/>
              </a:spcBef>
            </a:pPr>
            <a:r>
              <a:rPr sz="2400" spc="-5" dirty="0">
                <a:latin typeface="Calibri"/>
                <a:cs typeface="Calibri"/>
              </a:rPr>
              <a:t>Los</a:t>
            </a:r>
            <a:r>
              <a:rPr sz="2400" dirty="0">
                <a:latin typeface="Calibri"/>
                <a:cs typeface="Calibri"/>
              </a:rPr>
              <a:t> </a:t>
            </a:r>
            <a:r>
              <a:rPr sz="2400" spc="-15" dirty="0">
                <a:latin typeface="Calibri"/>
                <a:cs typeface="Calibri"/>
              </a:rPr>
              <a:t>informes</a:t>
            </a:r>
            <a:r>
              <a:rPr sz="2400" spc="-10" dirty="0">
                <a:latin typeface="Calibri"/>
                <a:cs typeface="Calibri"/>
              </a:rPr>
              <a:t> </a:t>
            </a:r>
            <a:r>
              <a:rPr sz="2400" spc="-5" dirty="0">
                <a:latin typeface="Calibri"/>
                <a:cs typeface="Calibri"/>
              </a:rPr>
              <a:t>de</a:t>
            </a:r>
            <a:r>
              <a:rPr sz="2400" dirty="0">
                <a:latin typeface="Calibri"/>
                <a:cs typeface="Calibri"/>
              </a:rPr>
              <a:t> </a:t>
            </a:r>
            <a:r>
              <a:rPr sz="2400" spc="-5" dirty="0">
                <a:latin typeface="Calibri"/>
                <a:cs typeface="Calibri"/>
              </a:rPr>
              <a:t>supervisión</a:t>
            </a:r>
            <a:r>
              <a:rPr sz="2400" dirty="0">
                <a:latin typeface="Calibri"/>
                <a:cs typeface="Calibri"/>
              </a:rPr>
              <a:t> </a:t>
            </a:r>
            <a:r>
              <a:rPr sz="2400" spc="-5" dirty="0">
                <a:latin typeface="Calibri"/>
                <a:cs typeface="Calibri"/>
              </a:rPr>
              <a:t>son</a:t>
            </a:r>
            <a:r>
              <a:rPr sz="2400" dirty="0">
                <a:latin typeface="Calibri"/>
                <a:cs typeface="Calibri"/>
              </a:rPr>
              <a:t> los</a:t>
            </a:r>
            <a:r>
              <a:rPr sz="2400" spc="5" dirty="0">
                <a:latin typeface="Calibri"/>
                <a:cs typeface="Calibri"/>
              </a:rPr>
              <a:t> </a:t>
            </a:r>
            <a:r>
              <a:rPr sz="2400" spc="-10" dirty="0">
                <a:latin typeface="Calibri"/>
                <a:cs typeface="Calibri"/>
              </a:rPr>
              <a:t>documentos</a:t>
            </a:r>
            <a:r>
              <a:rPr sz="2400" spc="-5" dirty="0">
                <a:latin typeface="Calibri"/>
                <a:cs typeface="Calibri"/>
              </a:rPr>
              <a:t> donde</a:t>
            </a:r>
            <a:r>
              <a:rPr sz="2400" dirty="0">
                <a:latin typeface="Calibri"/>
                <a:cs typeface="Calibri"/>
              </a:rPr>
              <a:t> </a:t>
            </a:r>
            <a:r>
              <a:rPr sz="2400" spc="-15" dirty="0">
                <a:latin typeface="Calibri"/>
                <a:cs typeface="Calibri"/>
              </a:rPr>
              <a:t>constan</a:t>
            </a:r>
            <a:r>
              <a:rPr sz="2400" spc="-10" dirty="0">
                <a:latin typeface="Calibri"/>
                <a:cs typeface="Calibri"/>
              </a:rPr>
              <a:t> </a:t>
            </a:r>
            <a:r>
              <a:rPr sz="2400" spc="-5" dirty="0">
                <a:latin typeface="Calibri"/>
                <a:cs typeface="Calibri"/>
              </a:rPr>
              <a:t>las </a:t>
            </a:r>
            <a:r>
              <a:rPr sz="2400" dirty="0">
                <a:latin typeface="Calibri"/>
                <a:cs typeface="Calibri"/>
              </a:rPr>
              <a:t> acciones</a:t>
            </a:r>
            <a:r>
              <a:rPr sz="2400" spc="5" dirty="0">
                <a:latin typeface="Calibri"/>
                <a:cs typeface="Calibri"/>
              </a:rPr>
              <a:t> </a:t>
            </a:r>
            <a:r>
              <a:rPr sz="2400" spc="-5" dirty="0">
                <a:latin typeface="Calibri"/>
                <a:cs typeface="Calibri"/>
              </a:rPr>
              <a:t>de</a:t>
            </a:r>
            <a:r>
              <a:rPr sz="2400" dirty="0">
                <a:latin typeface="Calibri"/>
                <a:cs typeface="Calibri"/>
              </a:rPr>
              <a:t> </a:t>
            </a:r>
            <a:r>
              <a:rPr sz="2400" spc="-5" dirty="0">
                <a:latin typeface="Calibri"/>
                <a:cs typeface="Calibri"/>
              </a:rPr>
              <a:t>vigilancia</a:t>
            </a:r>
            <a:r>
              <a:rPr sz="2400" dirty="0">
                <a:latin typeface="Calibri"/>
                <a:cs typeface="Calibri"/>
              </a:rPr>
              <a:t> y</a:t>
            </a:r>
            <a:r>
              <a:rPr sz="2400" spc="5" dirty="0">
                <a:latin typeface="Calibri"/>
                <a:cs typeface="Calibri"/>
              </a:rPr>
              <a:t> </a:t>
            </a:r>
            <a:r>
              <a:rPr sz="2400" spc="-15" dirty="0">
                <a:latin typeface="Calibri"/>
                <a:cs typeface="Calibri"/>
              </a:rPr>
              <a:t>control</a:t>
            </a:r>
            <a:r>
              <a:rPr sz="2400" spc="-10" dirty="0">
                <a:latin typeface="Calibri"/>
                <a:cs typeface="Calibri"/>
              </a:rPr>
              <a:t> que</a:t>
            </a:r>
            <a:r>
              <a:rPr sz="2400" spc="-5" dirty="0">
                <a:latin typeface="Calibri"/>
                <a:cs typeface="Calibri"/>
              </a:rPr>
              <a:t> ejerce</a:t>
            </a:r>
            <a:r>
              <a:rPr sz="2400" dirty="0">
                <a:latin typeface="Calibri"/>
                <a:cs typeface="Calibri"/>
              </a:rPr>
              <a:t> el</a:t>
            </a:r>
            <a:r>
              <a:rPr sz="2400" spc="5" dirty="0">
                <a:latin typeface="Calibri"/>
                <a:cs typeface="Calibri"/>
              </a:rPr>
              <a:t> </a:t>
            </a:r>
            <a:r>
              <a:rPr sz="2400" spc="-5" dirty="0">
                <a:latin typeface="Calibri"/>
                <a:cs typeface="Calibri"/>
              </a:rPr>
              <a:t>supervisor</a:t>
            </a:r>
            <a:r>
              <a:rPr sz="2400" dirty="0">
                <a:latin typeface="Calibri"/>
                <a:cs typeface="Calibri"/>
              </a:rPr>
              <a:t> </a:t>
            </a:r>
            <a:r>
              <a:rPr sz="2400" spc="-5" dirty="0">
                <a:latin typeface="Calibri"/>
                <a:cs typeface="Calibri"/>
              </a:rPr>
              <a:t>del</a:t>
            </a:r>
            <a:r>
              <a:rPr sz="2400" spc="530" dirty="0">
                <a:latin typeface="Calibri"/>
                <a:cs typeface="Calibri"/>
              </a:rPr>
              <a:t> </a:t>
            </a:r>
            <a:r>
              <a:rPr sz="2400" spc="-25" dirty="0">
                <a:latin typeface="Calibri"/>
                <a:cs typeface="Calibri"/>
              </a:rPr>
              <a:t>contrato, </a:t>
            </a:r>
            <a:r>
              <a:rPr sz="2400" spc="-530" dirty="0">
                <a:latin typeface="Calibri"/>
                <a:cs typeface="Calibri"/>
              </a:rPr>
              <a:t> </a:t>
            </a:r>
            <a:r>
              <a:rPr sz="2400" spc="-15" dirty="0">
                <a:latin typeface="Calibri"/>
                <a:cs typeface="Calibri"/>
              </a:rPr>
              <a:t>estos </a:t>
            </a:r>
            <a:r>
              <a:rPr sz="2400" spc="-5" dirty="0">
                <a:latin typeface="Calibri"/>
                <a:cs typeface="Calibri"/>
              </a:rPr>
              <a:t>pueden ser </a:t>
            </a:r>
            <a:r>
              <a:rPr sz="2400" spc="-10" dirty="0">
                <a:latin typeface="Calibri"/>
                <a:cs typeface="Calibri"/>
              </a:rPr>
              <a:t>parciales </a:t>
            </a:r>
            <a:r>
              <a:rPr sz="2400" dirty="0">
                <a:latin typeface="Calibri"/>
                <a:cs typeface="Calibri"/>
              </a:rPr>
              <a:t>o </a:t>
            </a:r>
            <a:r>
              <a:rPr sz="2400" spc="-5" dirty="0">
                <a:latin typeface="Calibri"/>
                <a:cs typeface="Calibri"/>
              </a:rPr>
              <a:t>finales </a:t>
            </a:r>
            <a:r>
              <a:rPr sz="2400" dirty="0">
                <a:latin typeface="Calibri"/>
                <a:cs typeface="Calibri"/>
              </a:rPr>
              <a:t>y deben </a:t>
            </a:r>
            <a:r>
              <a:rPr sz="2400" spc="-10" dirty="0">
                <a:latin typeface="Calibri"/>
                <a:cs typeface="Calibri"/>
              </a:rPr>
              <a:t>reflejar </a:t>
            </a:r>
            <a:r>
              <a:rPr sz="2400" dirty="0">
                <a:latin typeface="Calibri"/>
                <a:cs typeface="Calibri"/>
              </a:rPr>
              <a:t>la </a:t>
            </a:r>
            <a:r>
              <a:rPr sz="2400" spc="-5" dirty="0">
                <a:latin typeface="Calibri"/>
                <a:cs typeface="Calibri"/>
              </a:rPr>
              <a:t>identificación </a:t>
            </a:r>
            <a:r>
              <a:rPr sz="2400" dirty="0">
                <a:latin typeface="Calibri"/>
                <a:cs typeface="Calibri"/>
              </a:rPr>
              <a:t>del </a:t>
            </a:r>
            <a:r>
              <a:rPr sz="2400" spc="5" dirty="0">
                <a:latin typeface="Calibri"/>
                <a:cs typeface="Calibri"/>
              </a:rPr>
              <a:t> </a:t>
            </a:r>
            <a:r>
              <a:rPr sz="2400" spc="-25" dirty="0">
                <a:latin typeface="Calibri"/>
                <a:cs typeface="Calibri"/>
              </a:rPr>
              <a:t>contrato,</a:t>
            </a:r>
            <a:r>
              <a:rPr sz="2400" spc="-20" dirty="0">
                <a:latin typeface="Calibri"/>
                <a:cs typeface="Calibri"/>
              </a:rPr>
              <a:t> </a:t>
            </a:r>
            <a:r>
              <a:rPr sz="2400" dirty="0">
                <a:latin typeface="Calibri"/>
                <a:cs typeface="Calibri"/>
              </a:rPr>
              <a:t>el</a:t>
            </a:r>
            <a:r>
              <a:rPr sz="2400" spc="5" dirty="0">
                <a:latin typeface="Calibri"/>
                <a:cs typeface="Calibri"/>
              </a:rPr>
              <a:t> </a:t>
            </a:r>
            <a:r>
              <a:rPr sz="2400" spc="-10" dirty="0">
                <a:latin typeface="Calibri"/>
                <a:cs typeface="Calibri"/>
              </a:rPr>
              <a:t>cumplimiento</a:t>
            </a:r>
            <a:r>
              <a:rPr sz="2400" spc="-5" dirty="0">
                <a:latin typeface="Calibri"/>
                <a:cs typeface="Calibri"/>
              </a:rPr>
              <a:t> de</a:t>
            </a:r>
            <a:r>
              <a:rPr sz="2400" dirty="0">
                <a:latin typeface="Calibri"/>
                <a:cs typeface="Calibri"/>
              </a:rPr>
              <a:t> las</a:t>
            </a:r>
            <a:r>
              <a:rPr sz="2400" spc="5" dirty="0">
                <a:latin typeface="Calibri"/>
                <a:cs typeface="Calibri"/>
              </a:rPr>
              <a:t> </a:t>
            </a:r>
            <a:r>
              <a:rPr sz="2400" spc="-10" dirty="0">
                <a:latin typeface="Calibri"/>
                <a:cs typeface="Calibri"/>
              </a:rPr>
              <a:t>obligaciones</a:t>
            </a:r>
            <a:r>
              <a:rPr sz="2400" spc="520" dirty="0">
                <a:latin typeface="Calibri"/>
                <a:cs typeface="Calibri"/>
              </a:rPr>
              <a:t> </a:t>
            </a:r>
            <a:r>
              <a:rPr sz="2400" spc="-5" dirty="0">
                <a:latin typeface="Calibri"/>
                <a:cs typeface="Calibri"/>
              </a:rPr>
              <a:t>pactadas,</a:t>
            </a:r>
            <a:r>
              <a:rPr sz="2400" spc="535" dirty="0">
                <a:latin typeface="Calibri"/>
                <a:cs typeface="Calibri"/>
              </a:rPr>
              <a:t> </a:t>
            </a:r>
            <a:r>
              <a:rPr sz="2400" spc="-10" dirty="0">
                <a:latin typeface="Calibri"/>
                <a:cs typeface="Calibri"/>
              </a:rPr>
              <a:t>observaciones </a:t>
            </a:r>
            <a:r>
              <a:rPr sz="2400" spc="-530" dirty="0">
                <a:latin typeface="Calibri"/>
                <a:cs typeface="Calibri"/>
              </a:rPr>
              <a:t> </a:t>
            </a:r>
            <a:r>
              <a:rPr sz="2400" spc="-15" dirty="0">
                <a:latin typeface="Calibri"/>
                <a:cs typeface="Calibri"/>
              </a:rPr>
              <a:t>y/o </a:t>
            </a:r>
            <a:r>
              <a:rPr sz="2400" dirty="0">
                <a:latin typeface="Calibri"/>
                <a:cs typeface="Calibri"/>
              </a:rPr>
              <a:t>insuficiencias en la </a:t>
            </a:r>
            <a:r>
              <a:rPr sz="2400" spc="-5" dirty="0">
                <a:latin typeface="Calibri"/>
                <a:cs typeface="Calibri"/>
              </a:rPr>
              <a:t>ejecución, balance </a:t>
            </a:r>
            <a:r>
              <a:rPr sz="2400" spc="-10" dirty="0">
                <a:latin typeface="Calibri"/>
                <a:cs typeface="Calibri"/>
              </a:rPr>
              <a:t>financiero </a:t>
            </a:r>
            <a:r>
              <a:rPr sz="2400" spc="-5" dirty="0">
                <a:latin typeface="Calibri"/>
                <a:cs typeface="Calibri"/>
              </a:rPr>
              <a:t>del </a:t>
            </a:r>
            <a:r>
              <a:rPr sz="2400" spc="-25" dirty="0">
                <a:latin typeface="Calibri"/>
                <a:cs typeface="Calibri"/>
              </a:rPr>
              <a:t>contrato, </a:t>
            </a:r>
            <a:r>
              <a:rPr sz="2400" dirty="0">
                <a:latin typeface="Calibri"/>
                <a:cs typeface="Calibri"/>
              </a:rPr>
              <a:t>y </a:t>
            </a:r>
            <a:r>
              <a:rPr sz="2400" spc="5" dirty="0">
                <a:latin typeface="Calibri"/>
                <a:cs typeface="Calibri"/>
              </a:rPr>
              <a:t>en </a:t>
            </a:r>
            <a:r>
              <a:rPr sz="2400" spc="10" dirty="0">
                <a:latin typeface="Calibri"/>
                <a:cs typeface="Calibri"/>
              </a:rPr>
              <a:t> </a:t>
            </a:r>
            <a:r>
              <a:rPr sz="2400" spc="-10" dirty="0">
                <a:latin typeface="Calibri"/>
                <a:cs typeface="Calibri"/>
              </a:rPr>
              <a:t>general todos</a:t>
            </a:r>
            <a:r>
              <a:rPr sz="2400" spc="5" dirty="0">
                <a:latin typeface="Calibri"/>
                <a:cs typeface="Calibri"/>
              </a:rPr>
              <a:t> </a:t>
            </a:r>
            <a:r>
              <a:rPr sz="2400" dirty="0">
                <a:latin typeface="Calibri"/>
                <a:cs typeface="Calibri"/>
              </a:rPr>
              <a:t>los</a:t>
            </a:r>
            <a:r>
              <a:rPr sz="2400" spc="-10" dirty="0">
                <a:latin typeface="Calibri"/>
                <a:cs typeface="Calibri"/>
              </a:rPr>
              <a:t> </a:t>
            </a:r>
            <a:r>
              <a:rPr sz="2400" spc="-5" dirty="0">
                <a:latin typeface="Calibri"/>
                <a:cs typeface="Calibri"/>
              </a:rPr>
              <a:t>aspectos</a:t>
            </a:r>
            <a:r>
              <a:rPr sz="2400" spc="-20" dirty="0">
                <a:latin typeface="Calibri"/>
                <a:cs typeface="Calibri"/>
              </a:rPr>
              <a:t> </a:t>
            </a:r>
            <a:r>
              <a:rPr sz="2400" spc="-10" dirty="0">
                <a:latin typeface="Calibri"/>
                <a:cs typeface="Calibri"/>
              </a:rPr>
              <a:t>fundamentales </a:t>
            </a:r>
            <a:r>
              <a:rPr sz="2400" spc="-5" dirty="0">
                <a:latin typeface="Calibri"/>
                <a:cs typeface="Calibri"/>
              </a:rPr>
              <a:t>que</a:t>
            </a:r>
            <a:r>
              <a:rPr sz="2400" spc="20" dirty="0">
                <a:latin typeface="Calibri"/>
                <a:cs typeface="Calibri"/>
              </a:rPr>
              <a:t> </a:t>
            </a:r>
            <a:r>
              <a:rPr sz="2400" spc="-15" dirty="0">
                <a:latin typeface="Calibri"/>
                <a:cs typeface="Calibri"/>
              </a:rPr>
              <a:t>involucra</a:t>
            </a:r>
            <a:r>
              <a:rPr sz="2400" spc="-10" dirty="0">
                <a:latin typeface="Calibri"/>
                <a:cs typeface="Calibri"/>
              </a:rPr>
              <a:t> </a:t>
            </a:r>
            <a:r>
              <a:rPr sz="2400" dirty="0">
                <a:latin typeface="Calibri"/>
                <a:cs typeface="Calibri"/>
              </a:rPr>
              <a:t>la</a:t>
            </a:r>
            <a:r>
              <a:rPr sz="2400" spc="-5" dirty="0">
                <a:latin typeface="Calibri"/>
                <a:cs typeface="Calibri"/>
              </a:rPr>
              <a:t> supervisión.</a:t>
            </a:r>
            <a:endParaRPr sz="2400" dirty="0">
              <a:latin typeface="Calibri"/>
              <a:cs typeface="Calibri"/>
            </a:endParaRPr>
          </a:p>
        </p:txBody>
      </p:sp>
      <p:sp>
        <p:nvSpPr>
          <p:cNvPr id="10" name="object 10"/>
          <p:cNvSpPr txBox="1"/>
          <p:nvPr/>
        </p:nvSpPr>
        <p:spPr>
          <a:xfrm>
            <a:off x="645972" y="4774819"/>
            <a:ext cx="5615305" cy="543560"/>
          </a:xfrm>
          <a:prstGeom prst="rect">
            <a:avLst/>
          </a:prstGeom>
        </p:spPr>
        <p:txBody>
          <a:bodyPr vert="horz" wrap="square" lIns="0" tIns="12065" rIns="0" bIns="0" rtlCol="0">
            <a:spAutoFit/>
          </a:bodyPr>
          <a:lstStyle/>
          <a:p>
            <a:pPr marL="12700">
              <a:lnSpc>
                <a:spcPct val="100000"/>
              </a:lnSpc>
              <a:spcBef>
                <a:spcPts val="95"/>
              </a:spcBef>
            </a:pPr>
            <a:r>
              <a:rPr sz="3400" spc="-10" dirty="0">
                <a:solidFill>
                  <a:srgbClr val="6FAC46"/>
                </a:solidFill>
                <a:latin typeface="Calibri"/>
                <a:cs typeface="Calibri"/>
              </a:rPr>
              <a:t>Generalidades</a:t>
            </a:r>
            <a:r>
              <a:rPr sz="3400" spc="-60" dirty="0">
                <a:solidFill>
                  <a:srgbClr val="6FAC46"/>
                </a:solidFill>
                <a:latin typeface="Calibri"/>
                <a:cs typeface="Calibri"/>
              </a:rPr>
              <a:t> </a:t>
            </a:r>
            <a:r>
              <a:rPr sz="3400" spc="-5" dirty="0">
                <a:solidFill>
                  <a:srgbClr val="6FAC46"/>
                </a:solidFill>
                <a:latin typeface="Calibri"/>
                <a:cs typeface="Calibri"/>
              </a:rPr>
              <a:t>de</a:t>
            </a:r>
            <a:r>
              <a:rPr sz="3400" spc="-15" dirty="0">
                <a:solidFill>
                  <a:srgbClr val="6FAC46"/>
                </a:solidFill>
                <a:latin typeface="Calibri"/>
                <a:cs typeface="Calibri"/>
              </a:rPr>
              <a:t> </a:t>
            </a:r>
            <a:r>
              <a:rPr sz="3400" spc="-5" dirty="0">
                <a:solidFill>
                  <a:srgbClr val="6FAC46"/>
                </a:solidFill>
                <a:latin typeface="Calibri"/>
                <a:cs typeface="Calibri"/>
              </a:rPr>
              <a:t>la</a:t>
            </a:r>
            <a:r>
              <a:rPr sz="3400" spc="-30" dirty="0">
                <a:solidFill>
                  <a:srgbClr val="6FAC46"/>
                </a:solidFill>
                <a:latin typeface="Calibri"/>
                <a:cs typeface="Calibri"/>
              </a:rPr>
              <a:t> </a:t>
            </a:r>
            <a:r>
              <a:rPr sz="3400" dirty="0">
                <a:solidFill>
                  <a:srgbClr val="6FAC46"/>
                </a:solidFill>
                <a:latin typeface="Calibri"/>
                <a:cs typeface="Calibri"/>
              </a:rPr>
              <a:t>Supervisión</a:t>
            </a:r>
            <a:endParaRPr sz="3400" dirty="0">
              <a:latin typeface="Calibri"/>
              <a:cs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object 2">
            <a:extLst>
              <a:ext uri="{FF2B5EF4-FFF2-40B4-BE49-F238E27FC236}">
                <a16:creationId xmlns:a16="http://schemas.microsoft.com/office/drawing/2014/main" id="{4AB367EB-76D7-0006-E77B-015FC5CE8855}"/>
              </a:ext>
            </a:extLst>
          </p:cNvPr>
          <p:cNvGrpSpPr/>
          <p:nvPr/>
        </p:nvGrpSpPr>
        <p:grpSpPr>
          <a:xfrm>
            <a:off x="6984223" y="38100"/>
            <a:ext cx="11329670" cy="10287000"/>
            <a:chOff x="6958583" y="0"/>
            <a:chExt cx="11329670" cy="10287000"/>
          </a:xfrm>
        </p:grpSpPr>
        <p:sp>
          <p:nvSpPr>
            <p:cNvPr id="3" name="object 3">
              <a:extLst>
                <a:ext uri="{FF2B5EF4-FFF2-40B4-BE49-F238E27FC236}">
                  <a16:creationId xmlns:a16="http://schemas.microsoft.com/office/drawing/2014/main" id="{4F2B5ADB-D54F-315F-3B12-EEFE18E96300}"/>
                </a:ext>
              </a:extLst>
            </p:cNvPr>
            <p:cNvSpPr/>
            <p:nvPr/>
          </p:nvSpPr>
          <p:spPr>
            <a:xfrm>
              <a:off x="6958583" y="0"/>
              <a:ext cx="11329670" cy="10287000"/>
            </a:xfrm>
            <a:custGeom>
              <a:avLst/>
              <a:gdLst/>
              <a:ahLst/>
              <a:cxnLst/>
              <a:rect l="l" t="t" r="r" b="b"/>
              <a:pathLst>
                <a:path w="11329669" h="10287000">
                  <a:moveTo>
                    <a:pt x="11329416" y="0"/>
                  </a:moveTo>
                  <a:lnTo>
                    <a:pt x="0" y="0"/>
                  </a:lnTo>
                  <a:lnTo>
                    <a:pt x="0" y="10287000"/>
                  </a:lnTo>
                  <a:lnTo>
                    <a:pt x="11329416" y="10287000"/>
                  </a:lnTo>
                  <a:lnTo>
                    <a:pt x="11329416" y="0"/>
                  </a:lnTo>
                  <a:close/>
                </a:path>
              </a:pathLst>
            </a:custGeom>
            <a:solidFill>
              <a:srgbClr val="C7C9C9"/>
            </a:solidFill>
          </p:spPr>
          <p:txBody>
            <a:bodyPr wrap="square" lIns="0" tIns="0" rIns="0" bIns="0" rtlCol="0"/>
            <a:lstStyle/>
            <a:p>
              <a:endParaRPr/>
            </a:p>
          </p:txBody>
        </p:sp>
        <p:pic>
          <p:nvPicPr>
            <p:cNvPr id="4" name="object 4">
              <a:extLst>
                <a:ext uri="{FF2B5EF4-FFF2-40B4-BE49-F238E27FC236}">
                  <a16:creationId xmlns:a16="http://schemas.microsoft.com/office/drawing/2014/main" id="{E4398831-E0D1-6E0E-9512-82DF889D22CA}"/>
                </a:ext>
              </a:extLst>
            </p:cNvPr>
            <p:cNvPicPr/>
            <p:nvPr/>
          </p:nvPicPr>
          <p:blipFill>
            <a:blip r:embed="rId2" cstate="print"/>
            <a:stretch>
              <a:fillRect/>
            </a:stretch>
          </p:blipFill>
          <p:spPr>
            <a:xfrm>
              <a:off x="7621523" y="790955"/>
              <a:ext cx="9998964" cy="8734044"/>
            </a:xfrm>
            <a:prstGeom prst="rect">
              <a:avLst/>
            </a:prstGeom>
          </p:spPr>
        </p:pic>
        <p:sp>
          <p:nvSpPr>
            <p:cNvPr id="5" name="object 5">
              <a:extLst>
                <a:ext uri="{FF2B5EF4-FFF2-40B4-BE49-F238E27FC236}">
                  <a16:creationId xmlns:a16="http://schemas.microsoft.com/office/drawing/2014/main" id="{7892D149-EF4E-D219-C677-BDE0EE23943E}"/>
                </a:ext>
              </a:extLst>
            </p:cNvPr>
            <p:cNvSpPr/>
            <p:nvPr/>
          </p:nvSpPr>
          <p:spPr>
            <a:xfrm>
              <a:off x="7685531" y="836675"/>
              <a:ext cx="9875520" cy="8609330"/>
            </a:xfrm>
            <a:custGeom>
              <a:avLst/>
              <a:gdLst/>
              <a:ahLst/>
              <a:cxnLst/>
              <a:rect l="l" t="t" r="r" b="b"/>
              <a:pathLst>
                <a:path w="9875519" h="8609330">
                  <a:moveTo>
                    <a:pt x="9875520" y="0"/>
                  </a:moveTo>
                  <a:lnTo>
                    <a:pt x="0" y="0"/>
                  </a:lnTo>
                  <a:lnTo>
                    <a:pt x="0" y="8609076"/>
                  </a:lnTo>
                  <a:lnTo>
                    <a:pt x="9875520" y="8609076"/>
                  </a:lnTo>
                  <a:lnTo>
                    <a:pt x="9875520" y="0"/>
                  </a:lnTo>
                  <a:close/>
                </a:path>
              </a:pathLst>
            </a:custGeom>
            <a:solidFill>
              <a:srgbClr val="FFFFFF"/>
            </a:solidFill>
          </p:spPr>
          <p:txBody>
            <a:bodyPr wrap="square" lIns="0" tIns="0" rIns="0" bIns="0" rtlCol="0"/>
            <a:lstStyle/>
            <a:p>
              <a:endParaRPr dirty="0"/>
            </a:p>
          </p:txBody>
        </p:sp>
        <p:sp>
          <p:nvSpPr>
            <p:cNvPr id="6" name="object 6">
              <a:extLst>
                <a:ext uri="{FF2B5EF4-FFF2-40B4-BE49-F238E27FC236}">
                  <a16:creationId xmlns:a16="http://schemas.microsoft.com/office/drawing/2014/main" id="{65268570-40A7-7464-C15B-922BDCA2FDDA}"/>
                </a:ext>
              </a:extLst>
            </p:cNvPr>
            <p:cNvSpPr/>
            <p:nvPr/>
          </p:nvSpPr>
          <p:spPr>
            <a:xfrm>
              <a:off x="7685531" y="836675"/>
              <a:ext cx="9875520" cy="8609330"/>
            </a:xfrm>
            <a:custGeom>
              <a:avLst/>
              <a:gdLst/>
              <a:ahLst/>
              <a:cxnLst/>
              <a:rect l="l" t="t" r="r" b="b"/>
              <a:pathLst>
                <a:path w="9875519" h="8609330">
                  <a:moveTo>
                    <a:pt x="0" y="8609076"/>
                  </a:moveTo>
                  <a:lnTo>
                    <a:pt x="9875520" y="8609076"/>
                  </a:lnTo>
                  <a:lnTo>
                    <a:pt x="9875520" y="0"/>
                  </a:lnTo>
                  <a:lnTo>
                    <a:pt x="0" y="0"/>
                  </a:lnTo>
                  <a:lnTo>
                    <a:pt x="0" y="8609076"/>
                  </a:lnTo>
                  <a:close/>
                </a:path>
              </a:pathLst>
            </a:custGeom>
            <a:ln w="9525">
              <a:solidFill>
                <a:srgbClr val="C7C9C9"/>
              </a:solidFill>
            </a:ln>
          </p:spPr>
          <p:txBody>
            <a:bodyPr wrap="square" lIns="0" tIns="0" rIns="0" bIns="0" rtlCol="0"/>
            <a:lstStyle/>
            <a:p>
              <a:endParaRPr/>
            </a:p>
          </p:txBody>
        </p:sp>
      </p:grpSp>
      <p:sp>
        <p:nvSpPr>
          <p:cNvPr id="7" name="object 10">
            <a:extLst>
              <a:ext uri="{FF2B5EF4-FFF2-40B4-BE49-F238E27FC236}">
                <a16:creationId xmlns:a16="http://schemas.microsoft.com/office/drawing/2014/main" id="{CA1E4006-90B1-72F9-D581-8BFA0226DFA5}"/>
              </a:ext>
            </a:extLst>
          </p:cNvPr>
          <p:cNvSpPr txBox="1"/>
          <p:nvPr/>
        </p:nvSpPr>
        <p:spPr>
          <a:xfrm>
            <a:off x="645972" y="4774819"/>
            <a:ext cx="5615305" cy="1058623"/>
          </a:xfrm>
          <a:prstGeom prst="rect">
            <a:avLst/>
          </a:prstGeom>
        </p:spPr>
        <p:txBody>
          <a:bodyPr vert="horz" wrap="square" lIns="0" tIns="12065" rIns="0" bIns="0" rtlCol="0">
            <a:spAutoFit/>
          </a:bodyPr>
          <a:lstStyle/>
          <a:p>
            <a:pPr marL="12700" algn="ctr">
              <a:lnSpc>
                <a:spcPct val="100000"/>
              </a:lnSpc>
              <a:spcBef>
                <a:spcPts val="95"/>
              </a:spcBef>
            </a:pPr>
            <a:r>
              <a:rPr lang="es-CO" sz="3400" spc="-10" dirty="0">
                <a:solidFill>
                  <a:srgbClr val="6FAC46"/>
                </a:solidFill>
                <a:latin typeface="Calibri"/>
                <a:cs typeface="Calibri"/>
              </a:rPr>
              <a:t>Recomendaciones para el ejercicio de la supervisión</a:t>
            </a:r>
            <a:endParaRPr sz="3400" dirty="0">
              <a:latin typeface="Calibri"/>
              <a:cs typeface="Calibri"/>
            </a:endParaRPr>
          </a:p>
        </p:txBody>
      </p:sp>
      <p:sp>
        <p:nvSpPr>
          <p:cNvPr id="9" name="object 9">
            <a:extLst>
              <a:ext uri="{FF2B5EF4-FFF2-40B4-BE49-F238E27FC236}">
                <a16:creationId xmlns:a16="http://schemas.microsoft.com/office/drawing/2014/main" id="{E4F0C124-6776-8733-4D2D-A9DFE387BE69}"/>
              </a:ext>
            </a:extLst>
          </p:cNvPr>
          <p:cNvSpPr txBox="1"/>
          <p:nvPr/>
        </p:nvSpPr>
        <p:spPr>
          <a:xfrm>
            <a:off x="8055610" y="1850763"/>
            <a:ext cx="9165590" cy="4757071"/>
          </a:xfrm>
          <a:prstGeom prst="rect">
            <a:avLst/>
          </a:prstGeom>
        </p:spPr>
        <p:txBody>
          <a:bodyPr vert="horz" wrap="square" lIns="0" tIns="12700" rIns="0" bIns="0" rtlCol="0">
            <a:spAutoFit/>
          </a:bodyPr>
          <a:lstStyle/>
          <a:p>
            <a:pPr marL="342900" lvl="0" indent="-342900" algn="just">
              <a:lnSpc>
                <a:spcPct val="107000"/>
              </a:lnSpc>
              <a:spcAft>
                <a:spcPts val="800"/>
              </a:spcAft>
              <a:buFont typeface="Wingdings" panose="05000000000000000000" pitchFamily="2" charset="2"/>
              <a:buChar char="Ø"/>
            </a:pPr>
            <a:r>
              <a:rPr lang="es-CO" sz="2400" kern="100" dirty="0">
                <a:effectLst/>
                <a:latin typeface="Calibri" panose="020F0502020204030204" pitchFamily="34" charset="0"/>
                <a:ea typeface="Calibri" panose="020F0502020204030204" pitchFamily="34" charset="0"/>
                <a:cs typeface="Times New Roman" panose="02020603050405020304" pitchFamily="18" charset="0"/>
              </a:rPr>
              <a:t>Velar por el cumplimiento idóneo y oportuno del objeto y las obligaciones pactadas.</a:t>
            </a:r>
          </a:p>
          <a:p>
            <a:pPr marL="342900" lvl="0" indent="-342900" algn="just">
              <a:lnSpc>
                <a:spcPct val="107000"/>
              </a:lnSpc>
              <a:spcAft>
                <a:spcPts val="800"/>
              </a:spcAft>
              <a:buFont typeface="Wingdings" panose="05000000000000000000" pitchFamily="2" charset="2"/>
              <a:buChar char="Ø"/>
            </a:pPr>
            <a:r>
              <a:rPr lang="es-CO" sz="2400" kern="100" dirty="0">
                <a:effectLst/>
                <a:latin typeface="Calibri" panose="020F0502020204030204" pitchFamily="34" charset="0"/>
                <a:ea typeface="Calibri" panose="020F0502020204030204" pitchFamily="34" charset="0"/>
                <a:cs typeface="Times New Roman" panose="02020603050405020304" pitchFamily="18" charset="0"/>
              </a:rPr>
              <a:t>Controlar el cumplimiento de las obligaciones de pagos con los sistemas de salud, riesgos laborales, pensiones y obligaciones parafiscales, según corresponda.</a:t>
            </a:r>
          </a:p>
          <a:p>
            <a:pPr marL="342900" lvl="0" indent="-342900" algn="just">
              <a:lnSpc>
                <a:spcPct val="107000"/>
              </a:lnSpc>
              <a:spcAft>
                <a:spcPts val="800"/>
              </a:spcAft>
              <a:buFont typeface="Wingdings" panose="05000000000000000000" pitchFamily="2" charset="2"/>
              <a:buChar char="Ø"/>
            </a:pPr>
            <a:r>
              <a:rPr lang="es-CO" sz="2400" kern="100" dirty="0">
                <a:effectLst/>
                <a:latin typeface="Calibri" panose="020F0502020204030204" pitchFamily="34" charset="0"/>
                <a:ea typeface="Calibri" panose="020F0502020204030204" pitchFamily="34" charset="0"/>
                <a:cs typeface="Times New Roman" panose="02020603050405020304" pitchFamily="18" charset="0"/>
              </a:rPr>
              <a:t>Verificar de manera permanente la vigencia de las garantías.</a:t>
            </a:r>
          </a:p>
          <a:p>
            <a:pPr marL="342900" lvl="0" indent="-342900" algn="just">
              <a:lnSpc>
                <a:spcPct val="107000"/>
              </a:lnSpc>
              <a:spcAft>
                <a:spcPts val="800"/>
              </a:spcAft>
              <a:buFont typeface="Wingdings" panose="05000000000000000000" pitchFamily="2" charset="2"/>
              <a:buChar char="Ø"/>
            </a:pPr>
            <a:r>
              <a:rPr lang="es-CO" sz="2400" kern="100" dirty="0">
                <a:effectLst/>
                <a:latin typeface="Calibri" panose="020F0502020204030204" pitchFamily="34" charset="0"/>
                <a:ea typeface="Calibri" panose="020F0502020204030204" pitchFamily="34" charset="0"/>
                <a:cs typeface="Times New Roman" panose="02020603050405020304" pitchFamily="18" charset="0"/>
              </a:rPr>
              <a:t>Realizar la publicación en el Sistema Electrónico para la Contratación Pública – portal SECOP II, respecto de todos y cada uno de los informes de supervisión y demás soportes que den cuenta de la ejecución contractual. </a:t>
            </a:r>
          </a:p>
          <a:p>
            <a:pPr marL="12700" marR="5080" algn="just">
              <a:lnSpc>
                <a:spcPct val="100000"/>
              </a:lnSpc>
              <a:spcBef>
                <a:spcPts val="100"/>
              </a:spcBef>
            </a:pPr>
            <a:endParaRPr sz="2400" dirty="0">
              <a:latin typeface="Calibri"/>
              <a:cs typeface="Calibri"/>
            </a:endParaRPr>
          </a:p>
        </p:txBody>
      </p:sp>
    </p:spTree>
    <p:extLst>
      <p:ext uri="{BB962C8B-B14F-4D97-AF65-F5344CB8AC3E}">
        <p14:creationId xmlns:p14="http://schemas.microsoft.com/office/powerpoint/2010/main" val="6357467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7381493" y="693547"/>
            <a:ext cx="6799580" cy="513715"/>
          </a:xfrm>
          <a:prstGeom prst="rect">
            <a:avLst/>
          </a:prstGeom>
        </p:spPr>
        <p:txBody>
          <a:bodyPr vert="horz" wrap="square" lIns="0" tIns="12700" rIns="0" bIns="0" rtlCol="0">
            <a:spAutoFit/>
          </a:bodyPr>
          <a:lstStyle/>
          <a:p>
            <a:pPr marL="12700">
              <a:lnSpc>
                <a:spcPct val="100000"/>
              </a:lnSpc>
              <a:spcBef>
                <a:spcPts val="100"/>
              </a:spcBef>
            </a:pPr>
            <a:r>
              <a:rPr spc="35" dirty="0"/>
              <a:t>Responsabilidades</a:t>
            </a:r>
            <a:r>
              <a:rPr spc="-320" dirty="0"/>
              <a:t> </a:t>
            </a:r>
            <a:r>
              <a:rPr spc="60" dirty="0"/>
              <a:t>del</a:t>
            </a:r>
            <a:r>
              <a:rPr spc="-275" dirty="0"/>
              <a:t> </a:t>
            </a:r>
            <a:r>
              <a:rPr spc="-15" dirty="0"/>
              <a:t>supervisor</a:t>
            </a:r>
          </a:p>
        </p:txBody>
      </p:sp>
      <p:grpSp>
        <p:nvGrpSpPr>
          <p:cNvPr id="3" name="object 3"/>
          <p:cNvGrpSpPr/>
          <p:nvPr/>
        </p:nvGrpSpPr>
        <p:grpSpPr>
          <a:xfrm>
            <a:off x="762000" y="1409700"/>
            <a:ext cx="16230600" cy="8229600"/>
            <a:chOff x="3771138" y="1485900"/>
            <a:chExt cx="9767570" cy="8229600"/>
          </a:xfrm>
        </p:grpSpPr>
        <p:sp>
          <p:nvSpPr>
            <p:cNvPr id="4" name="object 4"/>
            <p:cNvSpPr/>
            <p:nvPr/>
          </p:nvSpPr>
          <p:spPr>
            <a:xfrm>
              <a:off x="3771138" y="1485900"/>
              <a:ext cx="9767570" cy="8229600"/>
            </a:xfrm>
            <a:custGeom>
              <a:avLst/>
              <a:gdLst/>
              <a:ahLst/>
              <a:cxnLst/>
              <a:rect l="l" t="t" r="r" b="b"/>
              <a:pathLst>
                <a:path w="9767569" h="8229600">
                  <a:moveTo>
                    <a:pt x="4883658" y="0"/>
                  </a:moveTo>
                  <a:lnTo>
                    <a:pt x="0" y="4114800"/>
                  </a:lnTo>
                  <a:lnTo>
                    <a:pt x="4883658" y="8229600"/>
                  </a:lnTo>
                  <a:lnTo>
                    <a:pt x="9767316" y="4114800"/>
                  </a:lnTo>
                  <a:lnTo>
                    <a:pt x="4883658" y="0"/>
                  </a:lnTo>
                  <a:close/>
                </a:path>
              </a:pathLst>
            </a:custGeom>
            <a:solidFill>
              <a:srgbClr val="D4E2CF"/>
            </a:solidFill>
          </p:spPr>
          <p:txBody>
            <a:bodyPr wrap="square" lIns="0" tIns="0" rIns="0" bIns="0" rtlCol="0"/>
            <a:lstStyle/>
            <a:p>
              <a:endParaRPr/>
            </a:p>
          </p:txBody>
        </p:sp>
        <p:sp>
          <p:nvSpPr>
            <p:cNvPr id="5" name="object 5"/>
            <p:cNvSpPr/>
            <p:nvPr/>
          </p:nvSpPr>
          <p:spPr>
            <a:xfrm>
              <a:off x="4413138" y="1637615"/>
              <a:ext cx="2820777" cy="3224530"/>
            </a:xfrm>
            <a:custGeom>
              <a:avLst/>
              <a:gdLst/>
              <a:ahLst/>
              <a:cxnLst/>
              <a:rect l="l" t="t" r="r" b="b"/>
              <a:pathLst>
                <a:path w="4662170" h="3209925">
                  <a:moveTo>
                    <a:pt x="4126991" y="0"/>
                  </a:moveTo>
                  <a:lnTo>
                    <a:pt x="534924" y="0"/>
                  </a:lnTo>
                  <a:lnTo>
                    <a:pt x="486239" y="2186"/>
                  </a:lnTo>
                  <a:lnTo>
                    <a:pt x="438778" y="8619"/>
                  </a:lnTo>
                  <a:lnTo>
                    <a:pt x="392729" y="19109"/>
                  </a:lnTo>
                  <a:lnTo>
                    <a:pt x="348283" y="33469"/>
                  </a:lnTo>
                  <a:lnTo>
                    <a:pt x="305626" y="51508"/>
                  </a:lnTo>
                  <a:lnTo>
                    <a:pt x="264950" y="73039"/>
                  </a:lnTo>
                  <a:lnTo>
                    <a:pt x="226441" y="97871"/>
                  </a:lnTo>
                  <a:lnTo>
                    <a:pt x="190290" y="125816"/>
                  </a:lnTo>
                  <a:lnTo>
                    <a:pt x="156686" y="156686"/>
                  </a:lnTo>
                  <a:lnTo>
                    <a:pt x="125816" y="190290"/>
                  </a:lnTo>
                  <a:lnTo>
                    <a:pt x="97871" y="226441"/>
                  </a:lnTo>
                  <a:lnTo>
                    <a:pt x="73039" y="264950"/>
                  </a:lnTo>
                  <a:lnTo>
                    <a:pt x="51508" y="305626"/>
                  </a:lnTo>
                  <a:lnTo>
                    <a:pt x="33469" y="348283"/>
                  </a:lnTo>
                  <a:lnTo>
                    <a:pt x="19109" y="392729"/>
                  </a:lnTo>
                  <a:lnTo>
                    <a:pt x="8619" y="438778"/>
                  </a:lnTo>
                  <a:lnTo>
                    <a:pt x="2186" y="486239"/>
                  </a:lnTo>
                  <a:lnTo>
                    <a:pt x="0" y="534924"/>
                  </a:lnTo>
                  <a:lnTo>
                    <a:pt x="0" y="2674620"/>
                  </a:lnTo>
                  <a:lnTo>
                    <a:pt x="2186" y="2723304"/>
                  </a:lnTo>
                  <a:lnTo>
                    <a:pt x="8619" y="2770765"/>
                  </a:lnTo>
                  <a:lnTo>
                    <a:pt x="19109" y="2816814"/>
                  </a:lnTo>
                  <a:lnTo>
                    <a:pt x="33469" y="2861260"/>
                  </a:lnTo>
                  <a:lnTo>
                    <a:pt x="51508" y="2903917"/>
                  </a:lnTo>
                  <a:lnTo>
                    <a:pt x="73039" y="2944593"/>
                  </a:lnTo>
                  <a:lnTo>
                    <a:pt x="97871" y="2983102"/>
                  </a:lnTo>
                  <a:lnTo>
                    <a:pt x="125816" y="3019253"/>
                  </a:lnTo>
                  <a:lnTo>
                    <a:pt x="156686" y="3052857"/>
                  </a:lnTo>
                  <a:lnTo>
                    <a:pt x="190290" y="3083727"/>
                  </a:lnTo>
                  <a:lnTo>
                    <a:pt x="226441" y="3111672"/>
                  </a:lnTo>
                  <a:lnTo>
                    <a:pt x="264950" y="3136504"/>
                  </a:lnTo>
                  <a:lnTo>
                    <a:pt x="305626" y="3158035"/>
                  </a:lnTo>
                  <a:lnTo>
                    <a:pt x="348283" y="3176074"/>
                  </a:lnTo>
                  <a:lnTo>
                    <a:pt x="392729" y="3190434"/>
                  </a:lnTo>
                  <a:lnTo>
                    <a:pt x="438778" y="3200924"/>
                  </a:lnTo>
                  <a:lnTo>
                    <a:pt x="486239" y="3207357"/>
                  </a:lnTo>
                  <a:lnTo>
                    <a:pt x="534924" y="3209544"/>
                  </a:lnTo>
                  <a:lnTo>
                    <a:pt x="4126991" y="3209544"/>
                  </a:lnTo>
                  <a:lnTo>
                    <a:pt x="4175676" y="3207357"/>
                  </a:lnTo>
                  <a:lnTo>
                    <a:pt x="4223137" y="3200924"/>
                  </a:lnTo>
                  <a:lnTo>
                    <a:pt x="4269186" y="3190434"/>
                  </a:lnTo>
                  <a:lnTo>
                    <a:pt x="4313632" y="3176074"/>
                  </a:lnTo>
                  <a:lnTo>
                    <a:pt x="4356289" y="3158035"/>
                  </a:lnTo>
                  <a:lnTo>
                    <a:pt x="4396965" y="3136504"/>
                  </a:lnTo>
                  <a:lnTo>
                    <a:pt x="4435474" y="3111672"/>
                  </a:lnTo>
                  <a:lnTo>
                    <a:pt x="4471625" y="3083727"/>
                  </a:lnTo>
                  <a:lnTo>
                    <a:pt x="4505229" y="3052857"/>
                  </a:lnTo>
                  <a:lnTo>
                    <a:pt x="4536099" y="3019253"/>
                  </a:lnTo>
                  <a:lnTo>
                    <a:pt x="4564044" y="2983102"/>
                  </a:lnTo>
                  <a:lnTo>
                    <a:pt x="4588876" y="2944593"/>
                  </a:lnTo>
                  <a:lnTo>
                    <a:pt x="4610407" y="2903917"/>
                  </a:lnTo>
                  <a:lnTo>
                    <a:pt x="4628446" y="2861260"/>
                  </a:lnTo>
                  <a:lnTo>
                    <a:pt x="4642806" y="2816814"/>
                  </a:lnTo>
                  <a:lnTo>
                    <a:pt x="4653296" y="2770765"/>
                  </a:lnTo>
                  <a:lnTo>
                    <a:pt x="4659729" y="2723304"/>
                  </a:lnTo>
                  <a:lnTo>
                    <a:pt x="4661916" y="2674620"/>
                  </a:lnTo>
                  <a:lnTo>
                    <a:pt x="4661916" y="534924"/>
                  </a:lnTo>
                  <a:lnTo>
                    <a:pt x="4659729" y="486239"/>
                  </a:lnTo>
                  <a:lnTo>
                    <a:pt x="4653296" y="438778"/>
                  </a:lnTo>
                  <a:lnTo>
                    <a:pt x="4642806" y="392729"/>
                  </a:lnTo>
                  <a:lnTo>
                    <a:pt x="4628446" y="348283"/>
                  </a:lnTo>
                  <a:lnTo>
                    <a:pt x="4610407" y="305626"/>
                  </a:lnTo>
                  <a:lnTo>
                    <a:pt x="4588876" y="264950"/>
                  </a:lnTo>
                  <a:lnTo>
                    <a:pt x="4564044" y="226441"/>
                  </a:lnTo>
                  <a:lnTo>
                    <a:pt x="4536099" y="190290"/>
                  </a:lnTo>
                  <a:lnTo>
                    <a:pt x="4505229" y="156686"/>
                  </a:lnTo>
                  <a:lnTo>
                    <a:pt x="4471625" y="125816"/>
                  </a:lnTo>
                  <a:lnTo>
                    <a:pt x="4435474" y="97871"/>
                  </a:lnTo>
                  <a:lnTo>
                    <a:pt x="4396965" y="73039"/>
                  </a:lnTo>
                  <a:lnTo>
                    <a:pt x="4356289" y="51508"/>
                  </a:lnTo>
                  <a:lnTo>
                    <a:pt x="4313632" y="33469"/>
                  </a:lnTo>
                  <a:lnTo>
                    <a:pt x="4269186" y="19109"/>
                  </a:lnTo>
                  <a:lnTo>
                    <a:pt x="4223137" y="8619"/>
                  </a:lnTo>
                  <a:lnTo>
                    <a:pt x="4175676" y="2186"/>
                  </a:lnTo>
                  <a:lnTo>
                    <a:pt x="4126991" y="0"/>
                  </a:lnTo>
                  <a:close/>
                </a:path>
              </a:pathLst>
            </a:custGeom>
            <a:solidFill>
              <a:srgbClr val="6FAC46"/>
            </a:solidFill>
          </p:spPr>
          <p:txBody>
            <a:bodyPr wrap="square" lIns="0" tIns="0" rIns="0" bIns="0" rtlCol="0"/>
            <a:lstStyle/>
            <a:p>
              <a:endParaRPr/>
            </a:p>
          </p:txBody>
        </p:sp>
        <p:sp>
          <p:nvSpPr>
            <p:cNvPr id="6" name="object 6"/>
            <p:cNvSpPr/>
            <p:nvPr/>
          </p:nvSpPr>
          <p:spPr>
            <a:xfrm>
              <a:off x="3796284" y="2247900"/>
              <a:ext cx="4662170" cy="3209925"/>
            </a:xfrm>
            <a:custGeom>
              <a:avLst/>
              <a:gdLst/>
              <a:ahLst/>
              <a:cxnLst/>
              <a:rect l="l" t="t" r="r" b="b"/>
              <a:pathLst>
                <a:path w="4662170" h="3209925">
                  <a:moveTo>
                    <a:pt x="0" y="534924"/>
                  </a:moveTo>
                  <a:lnTo>
                    <a:pt x="2186" y="486239"/>
                  </a:lnTo>
                  <a:lnTo>
                    <a:pt x="8619" y="438778"/>
                  </a:lnTo>
                  <a:lnTo>
                    <a:pt x="19109" y="392729"/>
                  </a:lnTo>
                  <a:lnTo>
                    <a:pt x="33469" y="348283"/>
                  </a:lnTo>
                  <a:lnTo>
                    <a:pt x="51508" y="305626"/>
                  </a:lnTo>
                  <a:lnTo>
                    <a:pt x="73039" y="264950"/>
                  </a:lnTo>
                  <a:lnTo>
                    <a:pt x="97871" y="226441"/>
                  </a:lnTo>
                  <a:lnTo>
                    <a:pt x="125816" y="190290"/>
                  </a:lnTo>
                  <a:lnTo>
                    <a:pt x="156686" y="156686"/>
                  </a:lnTo>
                  <a:lnTo>
                    <a:pt x="190290" y="125816"/>
                  </a:lnTo>
                  <a:lnTo>
                    <a:pt x="226441" y="97871"/>
                  </a:lnTo>
                  <a:lnTo>
                    <a:pt x="264950" y="73039"/>
                  </a:lnTo>
                  <a:lnTo>
                    <a:pt x="305626" y="51508"/>
                  </a:lnTo>
                  <a:lnTo>
                    <a:pt x="348283" y="33469"/>
                  </a:lnTo>
                  <a:lnTo>
                    <a:pt x="392729" y="19109"/>
                  </a:lnTo>
                  <a:lnTo>
                    <a:pt x="438778" y="8619"/>
                  </a:lnTo>
                  <a:lnTo>
                    <a:pt x="486239" y="2186"/>
                  </a:lnTo>
                  <a:lnTo>
                    <a:pt x="534924" y="0"/>
                  </a:lnTo>
                  <a:lnTo>
                    <a:pt x="4126991" y="0"/>
                  </a:lnTo>
                  <a:lnTo>
                    <a:pt x="4175676" y="2186"/>
                  </a:lnTo>
                  <a:lnTo>
                    <a:pt x="4223137" y="8619"/>
                  </a:lnTo>
                  <a:lnTo>
                    <a:pt x="4269186" y="19109"/>
                  </a:lnTo>
                  <a:lnTo>
                    <a:pt x="4313632" y="33469"/>
                  </a:lnTo>
                  <a:lnTo>
                    <a:pt x="4356289" y="51508"/>
                  </a:lnTo>
                  <a:lnTo>
                    <a:pt x="4396965" y="73039"/>
                  </a:lnTo>
                  <a:lnTo>
                    <a:pt x="4435474" y="97871"/>
                  </a:lnTo>
                  <a:lnTo>
                    <a:pt x="4471625" y="125816"/>
                  </a:lnTo>
                  <a:lnTo>
                    <a:pt x="4505229" y="156686"/>
                  </a:lnTo>
                  <a:lnTo>
                    <a:pt x="4536099" y="190290"/>
                  </a:lnTo>
                  <a:lnTo>
                    <a:pt x="4564044" y="226441"/>
                  </a:lnTo>
                  <a:lnTo>
                    <a:pt x="4588876" y="264950"/>
                  </a:lnTo>
                  <a:lnTo>
                    <a:pt x="4610407" y="305626"/>
                  </a:lnTo>
                  <a:lnTo>
                    <a:pt x="4628446" y="348283"/>
                  </a:lnTo>
                  <a:lnTo>
                    <a:pt x="4642806" y="392729"/>
                  </a:lnTo>
                  <a:lnTo>
                    <a:pt x="4653296" y="438778"/>
                  </a:lnTo>
                  <a:lnTo>
                    <a:pt x="4659729" y="486239"/>
                  </a:lnTo>
                  <a:lnTo>
                    <a:pt x="4661916" y="534924"/>
                  </a:lnTo>
                  <a:lnTo>
                    <a:pt x="4661916" y="2674620"/>
                  </a:lnTo>
                  <a:lnTo>
                    <a:pt x="4659729" y="2723304"/>
                  </a:lnTo>
                  <a:lnTo>
                    <a:pt x="4653296" y="2770765"/>
                  </a:lnTo>
                  <a:lnTo>
                    <a:pt x="4642806" y="2816814"/>
                  </a:lnTo>
                  <a:lnTo>
                    <a:pt x="4628446" y="2861260"/>
                  </a:lnTo>
                  <a:lnTo>
                    <a:pt x="4610407" y="2903917"/>
                  </a:lnTo>
                  <a:lnTo>
                    <a:pt x="4588876" y="2944593"/>
                  </a:lnTo>
                  <a:lnTo>
                    <a:pt x="4564044" y="2983102"/>
                  </a:lnTo>
                  <a:lnTo>
                    <a:pt x="4536099" y="3019253"/>
                  </a:lnTo>
                  <a:lnTo>
                    <a:pt x="4505229" y="3052857"/>
                  </a:lnTo>
                  <a:lnTo>
                    <a:pt x="4471625" y="3083727"/>
                  </a:lnTo>
                  <a:lnTo>
                    <a:pt x="4435474" y="3111672"/>
                  </a:lnTo>
                  <a:lnTo>
                    <a:pt x="4396965" y="3136504"/>
                  </a:lnTo>
                  <a:lnTo>
                    <a:pt x="4356289" y="3158035"/>
                  </a:lnTo>
                  <a:lnTo>
                    <a:pt x="4313632" y="3176074"/>
                  </a:lnTo>
                  <a:lnTo>
                    <a:pt x="4269186" y="3190434"/>
                  </a:lnTo>
                  <a:lnTo>
                    <a:pt x="4223137" y="3200924"/>
                  </a:lnTo>
                  <a:lnTo>
                    <a:pt x="4175676" y="3207357"/>
                  </a:lnTo>
                  <a:lnTo>
                    <a:pt x="4126991" y="3209544"/>
                  </a:lnTo>
                  <a:lnTo>
                    <a:pt x="534924" y="3209544"/>
                  </a:lnTo>
                  <a:lnTo>
                    <a:pt x="486239" y="3207357"/>
                  </a:lnTo>
                  <a:lnTo>
                    <a:pt x="438778" y="3200924"/>
                  </a:lnTo>
                  <a:lnTo>
                    <a:pt x="392729" y="3190434"/>
                  </a:lnTo>
                  <a:lnTo>
                    <a:pt x="348283" y="3176074"/>
                  </a:lnTo>
                  <a:lnTo>
                    <a:pt x="305626" y="3158035"/>
                  </a:lnTo>
                  <a:lnTo>
                    <a:pt x="264950" y="3136504"/>
                  </a:lnTo>
                  <a:lnTo>
                    <a:pt x="226441" y="3111672"/>
                  </a:lnTo>
                  <a:lnTo>
                    <a:pt x="190290" y="3083727"/>
                  </a:lnTo>
                  <a:lnTo>
                    <a:pt x="156686" y="3052857"/>
                  </a:lnTo>
                  <a:lnTo>
                    <a:pt x="125816" y="3019253"/>
                  </a:lnTo>
                  <a:lnTo>
                    <a:pt x="97871" y="2983102"/>
                  </a:lnTo>
                  <a:lnTo>
                    <a:pt x="73039" y="2944593"/>
                  </a:lnTo>
                  <a:lnTo>
                    <a:pt x="51508" y="2903917"/>
                  </a:lnTo>
                  <a:lnTo>
                    <a:pt x="33469" y="2861260"/>
                  </a:lnTo>
                  <a:lnTo>
                    <a:pt x="19109" y="2816814"/>
                  </a:lnTo>
                  <a:lnTo>
                    <a:pt x="8619" y="2770765"/>
                  </a:lnTo>
                  <a:lnTo>
                    <a:pt x="2186" y="2723304"/>
                  </a:lnTo>
                  <a:lnTo>
                    <a:pt x="0" y="2674620"/>
                  </a:lnTo>
                  <a:lnTo>
                    <a:pt x="0" y="534924"/>
                  </a:lnTo>
                  <a:close/>
                </a:path>
              </a:pathLst>
            </a:custGeom>
            <a:ln w="12700">
              <a:solidFill>
                <a:srgbClr val="FFFFFF"/>
              </a:solidFill>
            </a:ln>
          </p:spPr>
          <p:txBody>
            <a:bodyPr wrap="square" lIns="0" tIns="0" rIns="0" bIns="0" rtlCol="0"/>
            <a:lstStyle/>
            <a:p>
              <a:endParaRPr/>
            </a:p>
          </p:txBody>
        </p:sp>
      </p:grpSp>
      <p:sp>
        <p:nvSpPr>
          <p:cNvPr id="7" name="object 7"/>
          <p:cNvSpPr txBox="1"/>
          <p:nvPr/>
        </p:nvSpPr>
        <p:spPr>
          <a:xfrm>
            <a:off x="1981200" y="2552700"/>
            <a:ext cx="4239260" cy="1053465"/>
          </a:xfrm>
          <a:prstGeom prst="rect">
            <a:avLst/>
          </a:prstGeom>
        </p:spPr>
        <p:txBody>
          <a:bodyPr vert="horz" wrap="square" lIns="0" tIns="35560" rIns="0" bIns="0" rtlCol="0">
            <a:spAutoFit/>
          </a:bodyPr>
          <a:lstStyle/>
          <a:p>
            <a:pPr marL="12700" marR="5080" algn="just">
              <a:lnSpc>
                <a:spcPct val="91500"/>
              </a:lnSpc>
              <a:spcBef>
                <a:spcPts val="280"/>
              </a:spcBef>
            </a:pPr>
            <a:r>
              <a:rPr sz="1800" b="1" spc="-10" dirty="0">
                <a:solidFill>
                  <a:srgbClr val="FFFFFF"/>
                </a:solidFill>
                <a:latin typeface="Calibri"/>
                <a:cs typeface="Calibri"/>
              </a:rPr>
              <a:t>RESPONSABILIDAD </a:t>
            </a:r>
            <a:r>
              <a:rPr sz="1800" b="1" spc="-5" dirty="0">
                <a:solidFill>
                  <a:srgbClr val="FFFFFF"/>
                </a:solidFill>
                <a:latin typeface="Calibri"/>
                <a:cs typeface="Calibri"/>
              </a:rPr>
              <a:t>CIVIL </a:t>
            </a:r>
            <a:r>
              <a:rPr sz="1800" spc="-5" dirty="0">
                <a:solidFill>
                  <a:srgbClr val="FFFFFF"/>
                </a:solidFill>
                <a:latin typeface="Calibri"/>
                <a:cs typeface="Calibri"/>
              </a:rPr>
              <a:t>Es la </a:t>
            </a:r>
            <a:r>
              <a:rPr sz="1800" spc="-10" dirty="0">
                <a:solidFill>
                  <a:srgbClr val="FFFFFF"/>
                </a:solidFill>
                <a:latin typeface="Calibri"/>
                <a:cs typeface="Calibri"/>
              </a:rPr>
              <a:t>obligación </a:t>
            </a:r>
            <a:r>
              <a:rPr sz="1800" dirty="0">
                <a:solidFill>
                  <a:srgbClr val="FFFFFF"/>
                </a:solidFill>
                <a:latin typeface="Calibri"/>
                <a:cs typeface="Calibri"/>
              </a:rPr>
              <a:t>que </a:t>
            </a:r>
            <a:r>
              <a:rPr sz="1800" spc="-395" dirty="0">
                <a:solidFill>
                  <a:srgbClr val="FFFFFF"/>
                </a:solidFill>
                <a:latin typeface="Calibri"/>
                <a:cs typeface="Calibri"/>
              </a:rPr>
              <a:t> </a:t>
            </a:r>
            <a:r>
              <a:rPr sz="1800" spc="-5" dirty="0">
                <a:solidFill>
                  <a:srgbClr val="FFFFFF"/>
                </a:solidFill>
                <a:latin typeface="Calibri"/>
                <a:cs typeface="Calibri"/>
              </a:rPr>
              <a:t>tiene </a:t>
            </a:r>
            <a:r>
              <a:rPr sz="1800" dirty="0">
                <a:solidFill>
                  <a:srgbClr val="FFFFFF"/>
                </a:solidFill>
                <a:latin typeface="Calibri"/>
                <a:cs typeface="Calibri"/>
              </a:rPr>
              <a:t>una </a:t>
            </a:r>
            <a:r>
              <a:rPr sz="1800" spc="-10" dirty="0">
                <a:solidFill>
                  <a:srgbClr val="FFFFFF"/>
                </a:solidFill>
                <a:latin typeface="Calibri"/>
                <a:cs typeface="Calibri"/>
              </a:rPr>
              <a:t>persona </a:t>
            </a:r>
            <a:r>
              <a:rPr sz="1800" dirty="0">
                <a:solidFill>
                  <a:srgbClr val="FFFFFF"/>
                </a:solidFill>
                <a:latin typeface="Calibri"/>
                <a:cs typeface="Calibri"/>
              </a:rPr>
              <a:t>de </a:t>
            </a:r>
            <a:r>
              <a:rPr sz="1800" spc="-15" dirty="0">
                <a:solidFill>
                  <a:srgbClr val="FFFFFF"/>
                </a:solidFill>
                <a:latin typeface="Calibri"/>
                <a:cs typeface="Calibri"/>
              </a:rPr>
              <a:t>reparar </a:t>
            </a:r>
            <a:r>
              <a:rPr sz="1800" spc="-5" dirty="0">
                <a:solidFill>
                  <a:srgbClr val="FFFFFF"/>
                </a:solidFill>
                <a:latin typeface="Calibri"/>
                <a:cs typeface="Calibri"/>
              </a:rPr>
              <a:t>los daños </a:t>
            </a:r>
            <a:r>
              <a:rPr sz="1800" dirty="0">
                <a:solidFill>
                  <a:srgbClr val="FFFFFF"/>
                </a:solidFill>
                <a:latin typeface="Calibri"/>
                <a:cs typeface="Calibri"/>
              </a:rPr>
              <a:t>que </a:t>
            </a:r>
            <a:r>
              <a:rPr sz="1800" spc="5" dirty="0">
                <a:solidFill>
                  <a:srgbClr val="FFFFFF"/>
                </a:solidFill>
                <a:latin typeface="Calibri"/>
                <a:cs typeface="Calibri"/>
              </a:rPr>
              <a:t> </a:t>
            </a:r>
            <a:r>
              <a:rPr sz="1800" dirty="0">
                <a:solidFill>
                  <a:srgbClr val="FFFFFF"/>
                </a:solidFill>
                <a:latin typeface="Calibri"/>
                <a:cs typeface="Calibri"/>
              </a:rPr>
              <a:t>ha</a:t>
            </a:r>
            <a:r>
              <a:rPr sz="1800" spc="5" dirty="0">
                <a:solidFill>
                  <a:srgbClr val="FFFFFF"/>
                </a:solidFill>
                <a:latin typeface="Calibri"/>
                <a:cs typeface="Calibri"/>
              </a:rPr>
              <a:t> </a:t>
            </a:r>
            <a:r>
              <a:rPr sz="1800" spc="-10" dirty="0">
                <a:solidFill>
                  <a:srgbClr val="FFFFFF"/>
                </a:solidFill>
                <a:latin typeface="Calibri"/>
                <a:cs typeface="Calibri"/>
              </a:rPr>
              <a:t>causado,</a:t>
            </a:r>
            <a:r>
              <a:rPr sz="1800" spc="-5" dirty="0">
                <a:solidFill>
                  <a:srgbClr val="FFFFFF"/>
                </a:solidFill>
                <a:latin typeface="Calibri"/>
                <a:cs typeface="Calibri"/>
              </a:rPr>
              <a:t> </a:t>
            </a:r>
            <a:r>
              <a:rPr sz="1800" dirty="0">
                <a:solidFill>
                  <a:srgbClr val="FFFFFF"/>
                </a:solidFill>
                <a:latin typeface="Calibri"/>
                <a:cs typeface="Calibri"/>
              </a:rPr>
              <a:t>en</a:t>
            </a:r>
            <a:r>
              <a:rPr sz="1800" spc="5" dirty="0">
                <a:solidFill>
                  <a:srgbClr val="FFFFFF"/>
                </a:solidFill>
                <a:latin typeface="Calibri"/>
                <a:cs typeface="Calibri"/>
              </a:rPr>
              <a:t> </a:t>
            </a:r>
            <a:r>
              <a:rPr sz="1800" spc="-15" dirty="0">
                <a:solidFill>
                  <a:srgbClr val="FFFFFF"/>
                </a:solidFill>
                <a:latin typeface="Calibri"/>
                <a:cs typeface="Calibri"/>
              </a:rPr>
              <a:t>este</a:t>
            </a:r>
            <a:r>
              <a:rPr sz="1800" spc="-10" dirty="0">
                <a:solidFill>
                  <a:srgbClr val="FFFFFF"/>
                </a:solidFill>
                <a:latin typeface="Calibri"/>
                <a:cs typeface="Calibri"/>
              </a:rPr>
              <a:t> </a:t>
            </a:r>
            <a:r>
              <a:rPr sz="1800" spc="-5" dirty="0">
                <a:solidFill>
                  <a:srgbClr val="FFFFFF"/>
                </a:solidFill>
                <a:latin typeface="Calibri"/>
                <a:cs typeface="Calibri"/>
              </a:rPr>
              <a:t>caso</a:t>
            </a:r>
            <a:r>
              <a:rPr sz="1800" dirty="0">
                <a:solidFill>
                  <a:srgbClr val="FFFFFF"/>
                </a:solidFill>
                <a:latin typeface="Calibri"/>
                <a:cs typeface="Calibri"/>
              </a:rPr>
              <a:t> a</a:t>
            </a:r>
            <a:r>
              <a:rPr sz="1800" spc="5" dirty="0">
                <a:solidFill>
                  <a:srgbClr val="FFFFFF"/>
                </a:solidFill>
                <a:latin typeface="Calibri"/>
                <a:cs typeface="Calibri"/>
              </a:rPr>
              <a:t> </a:t>
            </a:r>
            <a:r>
              <a:rPr sz="1800" spc="-5" dirty="0">
                <a:solidFill>
                  <a:srgbClr val="FFFFFF"/>
                </a:solidFill>
                <a:latin typeface="Calibri"/>
                <a:cs typeface="Calibri"/>
              </a:rPr>
              <a:t>la</a:t>
            </a:r>
            <a:r>
              <a:rPr sz="1800" dirty="0">
                <a:solidFill>
                  <a:srgbClr val="FFFFFF"/>
                </a:solidFill>
                <a:latin typeface="Calibri"/>
                <a:cs typeface="Calibri"/>
              </a:rPr>
              <a:t> </a:t>
            </a:r>
            <a:r>
              <a:rPr sz="1800" spc="-5" dirty="0">
                <a:solidFill>
                  <a:srgbClr val="FFFFFF"/>
                </a:solidFill>
                <a:latin typeface="Calibri"/>
                <a:cs typeface="Calibri"/>
              </a:rPr>
              <a:t>Agencia </a:t>
            </a:r>
            <a:r>
              <a:rPr sz="1800" dirty="0">
                <a:solidFill>
                  <a:srgbClr val="FFFFFF"/>
                </a:solidFill>
                <a:latin typeface="Calibri"/>
                <a:cs typeface="Calibri"/>
              </a:rPr>
              <a:t> </a:t>
            </a:r>
            <a:r>
              <a:rPr sz="1800" spc="-5" dirty="0">
                <a:solidFill>
                  <a:srgbClr val="FFFFFF"/>
                </a:solidFill>
                <a:latin typeface="Calibri"/>
                <a:cs typeface="Calibri"/>
              </a:rPr>
              <a:t>Nacional</a:t>
            </a:r>
            <a:r>
              <a:rPr sz="1800" spc="5" dirty="0">
                <a:solidFill>
                  <a:srgbClr val="FFFFFF"/>
                </a:solidFill>
                <a:latin typeface="Calibri"/>
                <a:cs typeface="Calibri"/>
              </a:rPr>
              <a:t> </a:t>
            </a:r>
            <a:r>
              <a:rPr sz="1800" dirty="0">
                <a:solidFill>
                  <a:srgbClr val="FFFFFF"/>
                </a:solidFill>
                <a:latin typeface="Calibri"/>
                <a:cs typeface="Calibri"/>
              </a:rPr>
              <a:t>de</a:t>
            </a:r>
            <a:r>
              <a:rPr sz="1800" spc="-10" dirty="0">
                <a:solidFill>
                  <a:srgbClr val="FFFFFF"/>
                </a:solidFill>
                <a:latin typeface="Calibri"/>
                <a:cs typeface="Calibri"/>
              </a:rPr>
              <a:t> Tierras.</a:t>
            </a:r>
            <a:endParaRPr sz="1800" dirty="0">
              <a:latin typeface="Calibri"/>
              <a:cs typeface="Calibri"/>
            </a:endParaRPr>
          </a:p>
        </p:txBody>
      </p:sp>
      <p:grpSp>
        <p:nvGrpSpPr>
          <p:cNvPr id="8" name="object 8"/>
          <p:cNvGrpSpPr/>
          <p:nvPr/>
        </p:nvGrpSpPr>
        <p:grpSpPr>
          <a:xfrm>
            <a:off x="11555730" y="1463675"/>
            <a:ext cx="4674870" cy="3222625"/>
            <a:chOff x="8666733" y="2241550"/>
            <a:chExt cx="4674870" cy="3222625"/>
          </a:xfrm>
        </p:grpSpPr>
        <p:sp>
          <p:nvSpPr>
            <p:cNvPr id="9" name="object 9"/>
            <p:cNvSpPr/>
            <p:nvPr/>
          </p:nvSpPr>
          <p:spPr>
            <a:xfrm>
              <a:off x="8673083" y="2247900"/>
              <a:ext cx="4662170" cy="3209925"/>
            </a:xfrm>
            <a:custGeom>
              <a:avLst/>
              <a:gdLst/>
              <a:ahLst/>
              <a:cxnLst/>
              <a:rect l="l" t="t" r="r" b="b"/>
              <a:pathLst>
                <a:path w="4662169" h="3209925">
                  <a:moveTo>
                    <a:pt x="4126992" y="0"/>
                  </a:moveTo>
                  <a:lnTo>
                    <a:pt x="534924" y="0"/>
                  </a:lnTo>
                  <a:lnTo>
                    <a:pt x="486239" y="2186"/>
                  </a:lnTo>
                  <a:lnTo>
                    <a:pt x="438778" y="8619"/>
                  </a:lnTo>
                  <a:lnTo>
                    <a:pt x="392729" y="19109"/>
                  </a:lnTo>
                  <a:lnTo>
                    <a:pt x="348283" y="33469"/>
                  </a:lnTo>
                  <a:lnTo>
                    <a:pt x="305626" y="51508"/>
                  </a:lnTo>
                  <a:lnTo>
                    <a:pt x="264950" y="73039"/>
                  </a:lnTo>
                  <a:lnTo>
                    <a:pt x="226441" y="97871"/>
                  </a:lnTo>
                  <a:lnTo>
                    <a:pt x="190290" y="125816"/>
                  </a:lnTo>
                  <a:lnTo>
                    <a:pt x="156686" y="156686"/>
                  </a:lnTo>
                  <a:lnTo>
                    <a:pt x="125816" y="190290"/>
                  </a:lnTo>
                  <a:lnTo>
                    <a:pt x="97871" y="226441"/>
                  </a:lnTo>
                  <a:lnTo>
                    <a:pt x="73039" y="264950"/>
                  </a:lnTo>
                  <a:lnTo>
                    <a:pt x="51508" y="305626"/>
                  </a:lnTo>
                  <a:lnTo>
                    <a:pt x="33469" y="348283"/>
                  </a:lnTo>
                  <a:lnTo>
                    <a:pt x="19109" y="392729"/>
                  </a:lnTo>
                  <a:lnTo>
                    <a:pt x="8619" y="438778"/>
                  </a:lnTo>
                  <a:lnTo>
                    <a:pt x="2186" y="486239"/>
                  </a:lnTo>
                  <a:lnTo>
                    <a:pt x="0" y="534924"/>
                  </a:lnTo>
                  <a:lnTo>
                    <a:pt x="0" y="2674620"/>
                  </a:lnTo>
                  <a:lnTo>
                    <a:pt x="2186" y="2723304"/>
                  </a:lnTo>
                  <a:lnTo>
                    <a:pt x="8619" y="2770765"/>
                  </a:lnTo>
                  <a:lnTo>
                    <a:pt x="19109" y="2816814"/>
                  </a:lnTo>
                  <a:lnTo>
                    <a:pt x="33469" y="2861260"/>
                  </a:lnTo>
                  <a:lnTo>
                    <a:pt x="51508" y="2903917"/>
                  </a:lnTo>
                  <a:lnTo>
                    <a:pt x="73039" y="2944593"/>
                  </a:lnTo>
                  <a:lnTo>
                    <a:pt x="97871" y="2983102"/>
                  </a:lnTo>
                  <a:lnTo>
                    <a:pt x="125816" y="3019253"/>
                  </a:lnTo>
                  <a:lnTo>
                    <a:pt x="156686" y="3052857"/>
                  </a:lnTo>
                  <a:lnTo>
                    <a:pt x="190290" y="3083727"/>
                  </a:lnTo>
                  <a:lnTo>
                    <a:pt x="226441" y="3111672"/>
                  </a:lnTo>
                  <a:lnTo>
                    <a:pt x="264950" y="3136504"/>
                  </a:lnTo>
                  <a:lnTo>
                    <a:pt x="305626" y="3158035"/>
                  </a:lnTo>
                  <a:lnTo>
                    <a:pt x="348283" y="3176074"/>
                  </a:lnTo>
                  <a:lnTo>
                    <a:pt x="392729" y="3190434"/>
                  </a:lnTo>
                  <a:lnTo>
                    <a:pt x="438778" y="3200924"/>
                  </a:lnTo>
                  <a:lnTo>
                    <a:pt x="486239" y="3207357"/>
                  </a:lnTo>
                  <a:lnTo>
                    <a:pt x="534924" y="3209544"/>
                  </a:lnTo>
                  <a:lnTo>
                    <a:pt x="4126992" y="3209544"/>
                  </a:lnTo>
                  <a:lnTo>
                    <a:pt x="4175676" y="3207357"/>
                  </a:lnTo>
                  <a:lnTo>
                    <a:pt x="4223137" y="3200924"/>
                  </a:lnTo>
                  <a:lnTo>
                    <a:pt x="4269186" y="3190434"/>
                  </a:lnTo>
                  <a:lnTo>
                    <a:pt x="4313632" y="3176074"/>
                  </a:lnTo>
                  <a:lnTo>
                    <a:pt x="4356289" y="3158035"/>
                  </a:lnTo>
                  <a:lnTo>
                    <a:pt x="4396965" y="3136504"/>
                  </a:lnTo>
                  <a:lnTo>
                    <a:pt x="4435474" y="3111672"/>
                  </a:lnTo>
                  <a:lnTo>
                    <a:pt x="4471625" y="3083727"/>
                  </a:lnTo>
                  <a:lnTo>
                    <a:pt x="4505229" y="3052857"/>
                  </a:lnTo>
                  <a:lnTo>
                    <a:pt x="4536099" y="3019253"/>
                  </a:lnTo>
                  <a:lnTo>
                    <a:pt x="4564044" y="2983102"/>
                  </a:lnTo>
                  <a:lnTo>
                    <a:pt x="4588876" y="2944593"/>
                  </a:lnTo>
                  <a:lnTo>
                    <a:pt x="4610407" y="2903917"/>
                  </a:lnTo>
                  <a:lnTo>
                    <a:pt x="4628446" y="2861260"/>
                  </a:lnTo>
                  <a:lnTo>
                    <a:pt x="4642806" y="2816814"/>
                  </a:lnTo>
                  <a:lnTo>
                    <a:pt x="4653296" y="2770765"/>
                  </a:lnTo>
                  <a:lnTo>
                    <a:pt x="4659729" y="2723304"/>
                  </a:lnTo>
                  <a:lnTo>
                    <a:pt x="4661916" y="2674620"/>
                  </a:lnTo>
                  <a:lnTo>
                    <a:pt x="4661916" y="534924"/>
                  </a:lnTo>
                  <a:lnTo>
                    <a:pt x="4659729" y="486239"/>
                  </a:lnTo>
                  <a:lnTo>
                    <a:pt x="4653296" y="438778"/>
                  </a:lnTo>
                  <a:lnTo>
                    <a:pt x="4642806" y="392729"/>
                  </a:lnTo>
                  <a:lnTo>
                    <a:pt x="4628446" y="348283"/>
                  </a:lnTo>
                  <a:lnTo>
                    <a:pt x="4610407" y="305626"/>
                  </a:lnTo>
                  <a:lnTo>
                    <a:pt x="4588876" y="264950"/>
                  </a:lnTo>
                  <a:lnTo>
                    <a:pt x="4564044" y="226441"/>
                  </a:lnTo>
                  <a:lnTo>
                    <a:pt x="4536099" y="190290"/>
                  </a:lnTo>
                  <a:lnTo>
                    <a:pt x="4505229" y="156686"/>
                  </a:lnTo>
                  <a:lnTo>
                    <a:pt x="4471625" y="125816"/>
                  </a:lnTo>
                  <a:lnTo>
                    <a:pt x="4435474" y="97871"/>
                  </a:lnTo>
                  <a:lnTo>
                    <a:pt x="4396965" y="73039"/>
                  </a:lnTo>
                  <a:lnTo>
                    <a:pt x="4356289" y="51508"/>
                  </a:lnTo>
                  <a:lnTo>
                    <a:pt x="4313632" y="33469"/>
                  </a:lnTo>
                  <a:lnTo>
                    <a:pt x="4269186" y="19109"/>
                  </a:lnTo>
                  <a:lnTo>
                    <a:pt x="4223137" y="8619"/>
                  </a:lnTo>
                  <a:lnTo>
                    <a:pt x="4175676" y="2186"/>
                  </a:lnTo>
                  <a:lnTo>
                    <a:pt x="4126992" y="0"/>
                  </a:lnTo>
                  <a:close/>
                </a:path>
              </a:pathLst>
            </a:custGeom>
            <a:solidFill>
              <a:srgbClr val="6FAC46"/>
            </a:solidFill>
          </p:spPr>
          <p:txBody>
            <a:bodyPr wrap="square" lIns="0" tIns="0" rIns="0" bIns="0" rtlCol="0"/>
            <a:lstStyle/>
            <a:p>
              <a:endParaRPr/>
            </a:p>
          </p:txBody>
        </p:sp>
        <p:sp>
          <p:nvSpPr>
            <p:cNvPr id="10" name="object 10"/>
            <p:cNvSpPr/>
            <p:nvPr/>
          </p:nvSpPr>
          <p:spPr>
            <a:xfrm>
              <a:off x="8673083" y="2247900"/>
              <a:ext cx="4662170" cy="3209925"/>
            </a:xfrm>
            <a:custGeom>
              <a:avLst/>
              <a:gdLst/>
              <a:ahLst/>
              <a:cxnLst/>
              <a:rect l="l" t="t" r="r" b="b"/>
              <a:pathLst>
                <a:path w="4662169" h="3209925">
                  <a:moveTo>
                    <a:pt x="0" y="534924"/>
                  </a:moveTo>
                  <a:lnTo>
                    <a:pt x="2186" y="486239"/>
                  </a:lnTo>
                  <a:lnTo>
                    <a:pt x="8619" y="438778"/>
                  </a:lnTo>
                  <a:lnTo>
                    <a:pt x="19109" y="392729"/>
                  </a:lnTo>
                  <a:lnTo>
                    <a:pt x="33469" y="348283"/>
                  </a:lnTo>
                  <a:lnTo>
                    <a:pt x="51508" y="305626"/>
                  </a:lnTo>
                  <a:lnTo>
                    <a:pt x="73039" y="264950"/>
                  </a:lnTo>
                  <a:lnTo>
                    <a:pt x="97871" y="226441"/>
                  </a:lnTo>
                  <a:lnTo>
                    <a:pt x="125816" y="190290"/>
                  </a:lnTo>
                  <a:lnTo>
                    <a:pt x="156686" y="156686"/>
                  </a:lnTo>
                  <a:lnTo>
                    <a:pt x="190290" y="125816"/>
                  </a:lnTo>
                  <a:lnTo>
                    <a:pt x="226441" y="97871"/>
                  </a:lnTo>
                  <a:lnTo>
                    <a:pt x="264950" y="73039"/>
                  </a:lnTo>
                  <a:lnTo>
                    <a:pt x="305626" y="51508"/>
                  </a:lnTo>
                  <a:lnTo>
                    <a:pt x="348283" y="33469"/>
                  </a:lnTo>
                  <a:lnTo>
                    <a:pt x="392729" y="19109"/>
                  </a:lnTo>
                  <a:lnTo>
                    <a:pt x="438778" y="8619"/>
                  </a:lnTo>
                  <a:lnTo>
                    <a:pt x="486239" y="2186"/>
                  </a:lnTo>
                  <a:lnTo>
                    <a:pt x="534924" y="0"/>
                  </a:lnTo>
                  <a:lnTo>
                    <a:pt x="4126992" y="0"/>
                  </a:lnTo>
                  <a:lnTo>
                    <a:pt x="4175676" y="2186"/>
                  </a:lnTo>
                  <a:lnTo>
                    <a:pt x="4223137" y="8619"/>
                  </a:lnTo>
                  <a:lnTo>
                    <a:pt x="4269186" y="19109"/>
                  </a:lnTo>
                  <a:lnTo>
                    <a:pt x="4313632" y="33469"/>
                  </a:lnTo>
                  <a:lnTo>
                    <a:pt x="4356289" y="51508"/>
                  </a:lnTo>
                  <a:lnTo>
                    <a:pt x="4396965" y="73039"/>
                  </a:lnTo>
                  <a:lnTo>
                    <a:pt x="4435474" y="97871"/>
                  </a:lnTo>
                  <a:lnTo>
                    <a:pt x="4471625" y="125816"/>
                  </a:lnTo>
                  <a:lnTo>
                    <a:pt x="4505229" y="156686"/>
                  </a:lnTo>
                  <a:lnTo>
                    <a:pt x="4536099" y="190290"/>
                  </a:lnTo>
                  <a:lnTo>
                    <a:pt x="4564044" y="226441"/>
                  </a:lnTo>
                  <a:lnTo>
                    <a:pt x="4588876" y="264950"/>
                  </a:lnTo>
                  <a:lnTo>
                    <a:pt x="4610407" y="305626"/>
                  </a:lnTo>
                  <a:lnTo>
                    <a:pt x="4628446" y="348283"/>
                  </a:lnTo>
                  <a:lnTo>
                    <a:pt x="4642806" y="392729"/>
                  </a:lnTo>
                  <a:lnTo>
                    <a:pt x="4653296" y="438778"/>
                  </a:lnTo>
                  <a:lnTo>
                    <a:pt x="4659729" y="486239"/>
                  </a:lnTo>
                  <a:lnTo>
                    <a:pt x="4661916" y="534924"/>
                  </a:lnTo>
                  <a:lnTo>
                    <a:pt x="4661916" y="2674620"/>
                  </a:lnTo>
                  <a:lnTo>
                    <a:pt x="4659729" y="2723304"/>
                  </a:lnTo>
                  <a:lnTo>
                    <a:pt x="4653296" y="2770765"/>
                  </a:lnTo>
                  <a:lnTo>
                    <a:pt x="4642806" y="2816814"/>
                  </a:lnTo>
                  <a:lnTo>
                    <a:pt x="4628446" y="2861260"/>
                  </a:lnTo>
                  <a:lnTo>
                    <a:pt x="4610407" y="2903917"/>
                  </a:lnTo>
                  <a:lnTo>
                    <a:pt x="4588876" y="2944593"/>
                  </a:lnTo>
                  <a:lnTo>
                    <a:pt x="4564044" y="2983102"/>
                  </a:lnTo>
                  <a:lnTo>
                    <a:pt x="4536099" y="3019253"/>
                  </a:lnTo>
                  <a:lnTo>
                    <a:pt x="4505229" y="3052857"/>
                  </a:lnTo>
                  <a:lnTo>
                    <a:pt x="4471625" y="3083727"/>
                  </a:lnTo>
                  <a:lnTo>
                    <a:pt x="4435474" y="3111672"/>
                  </a:lnTo>
                  <a:lnTo>
                    <a:pt x="4396965" y="3136504"/>
                  </a:lnTo>
                  <a:lnTo>
                    <a:pt x="4356289" y="3158035"/>
                  </a:lnTo>
                  <a:lnTo>
                    <a:pt x="4313632" y="3176074"/>
                  </a:lnTo>
                  <a:lnTo>
                    <a:pt x="4269186" y="3190434"/>
                  </a:lnTo>
                  <a:lnTo>
                    <a:pt x="4223137" y="3200924"/>
                  </a:lnTo>
                  <a:lnTo>
                    <a:pt x="4175676" y="3207357"/>
                  </a:lnTo>
                  <a:lnTo>
                    <a:pt x="4126992" y="3209544"/>
                  </a:lnTo>
                  <a:lnTo>
                    <a:pt x="534924" y="3209544"/>
                  </a:lnTo>
                  <a:lnTo>
                    <a:pt x="486239" y="3207357"/>
                  </a:lnTo>
                  <a:lnTo>
                    <a:pt x="438778" y="3200924"/>
                  </a:lnTo>
                  <a:lnTo>
                    <a:pt x="392729" y="3190434"/>
                  </a:lnTo>
                  <a:lnTo>
                    <a:pt x="348283" y="3176074"/>
                  </a:lnTo>
                  <a:lnTo>
                    <a:pt x="305626" y="3158035"/>
                  </a:lnTo>
                  <a:lnTo>
                    <a:pt x="264950" y="3136504"/>
                  </a:lnTo>
                  <a:lnTo>
                    <a:pt x="226441" y="3111672"/>
                  </a:lnTo>
                  <a:lnTo>
                    <a:pt x="190290" y="3083727"/>
                  </a:lnTo>
                  <a:lnTo>
                    <a:pt x="156686" y="3052857"/>
                  </a:lnTo>
                  <a:lnTo>
                    <a:pt x="125816" y="3019253"/>
                  </a:lnTo>
                  <a:lnTo>
                    <a:pt x="97871" y="2983102"/>
                  </a:lnTo>
                  <a:lnTo>
                    <a:pt x="73039" y="2944593"/>
                  </a:lnTo>
                  <a:lnTo>
                    <a:pt x="51508" y="2903917"/>
                  </a:lnTo>
                  <a:lnTo>
                    <a:pt x="33469" y="2861260"/>
                  </a:lnTo>
                  <a:lnTo>
                    <a:pt x="19109" y="2816814"/>
                  </a:lnTo>
                  <a:lnTo>
                    <a:pt x="8619" y="2770765"/>
                  </a:lnTo>
                  <a:lnTo>
                    <a:pt x="2186" y="2723304"/>
                  </a:lnTo>
                  <a:lnTo>
                    <a:pt x="0" y="2674620"/>
                  </a:lnTo>
                  <a:lnTo>
                    <a:pt x="0" y="534924"/>
                  </a:lnTo>
                  <a:close/>
                </a:path>
              </a:pathLst>
            </a:custGeom>
            <a:ln w="12700">
              <a:solidFill>
                <a:srgbClr val="FFFFFF"/>
              </a:solidFill>
            </a:ln>
          </p:spPr>
          <p:txBody>
            <a:bodyPr wrap="square" lIns="0" tIns="0" rIns="0" bIns="0" rtlCol="0"/>
            <a:lstStyle/>
            <a:p>
              <a:endParaRPr/>
            </a:p>
          </p:txBody>
        </p:sp>
      </p:grpSp>
      <p:sp>
        <p:nvSpPr>
          <p:cNvPr id="11" name="object 11"/>
          <p:cNvSpPr txBox="1"/>
          <p:nvPr/>
        </p:nvSpPr>
        <p:spPr>
          <a:xfrm>
            <a:off x="11811000" y="1790700"/>
            <a:ext cx="4239895" cy="2560320"/>
          </a:xfrm>
          <a:prstGeom prst="rect">
            <a:avLst/>
          </a:prstGeom>
        </p:spPr>
        <p:txBody>
          <a:bodyPr vert="horz" wrap="square" lIns="0" tIns="35560" rIns="0" bIns="0" rtlCol="0">
            <a:spAutoFit/>
          </a:bodyPr>
          <a:lstStyle/>
          <a:p>
            <a:pPr marL="12700" marR="5080" algn="just">
              <a:lnSpc>
                <a:spcPct val="91600"/>
              </a:lnSpc>
              <a:spcBef>
                <a:spcPts val="280"/>
              </a:spcBef>
            </a:pPr>
            <a:r>
              <a:rPr sz="1800" b="1" spc="-10" dirty="0">
                <a:solidFill>
                  <a:srgbClr val="FFFFFF"/>
                </a:solidFill>
                <a:latin typeface="Calibri"/>
                <a:cs typeface="Calibri"/>
              </a:rPr>
              <a:t>RESPONSABILIDAD </a:t>
            </a:r>
            <a:r>
              <a:rPr sz="1800" b="1" dirty="0">
                <a:solidFill>
                  <a:srgbClr val="FFFFFF"/>
                </a:solidFill>
                <a:latin typeface="Calibri"/>
                <a:cs typeface="Calibri"/>
              </a:rPr>
              <a:t>FISCAL </a:t>
            </a:r>
            <a:r>
              <a:rPr sz="1800" spc="-5" dirty="0">
                <a:solidFill>
                  <a:srgbClr val="FFFFFF"/>
                </a:solidFill>
                <a:latin typeface="Calibri"/>
                <a:cs typeface="Calibri"/>
              </a:rPr>
              <a:t>Los supervisores, </a:t>
            </a:r>
            <a:r>
              <a:rPr sz="1800" dirty="0">
                <a:solidFill>
                  <a:srgbClr val="FFFFFF"/>
                </a:solidFill>
                <a:latin typeface="Calibri"/>
                <a:cs typeface="Calibri"/>
              </a:rPr>
              <a:t> en</a:t>
            </a:r>
            <a:r>
              <a:rPr sz="1800" spc="5" dirty="0">
                <a:solidFill>
                  <a:srgbClr val="FFFFFF"/>
                </a:solidFill>
                <a:latin typeface="Calibri"/>
                <a:cs typeface="Calibri"/>
              </a:rPr>
              <a:t> </a:t>
            </a:r>
            <a:r>
              <a:rPr sz="1800" spc="-5" dirty="0">
                <a:solidFill>
                  <a:srgbClr val="FFFFFF"/>
                </a:solidFill>
                <a:latin typeface="Calibri"/>
                <a:cs typeface="Calibri"/>
              </a:rPr>
              <a:t>su</a:t>
            </a:r>
            <a:r>
              <a:rPr sz="1800" dirty="0">
                <a:solidFill>
                  <a:srgbClr val="FFFFFF"/>
                </a:solidFill>
                <a:latin typeface="Calibri"/>
                <a:cs typeface="Calibri"/>
              </a:rPr>
              <a:t> </a:t>
            </a:r>
            <a:r>
              <a:rPr sz="1800" spc="-10" dirty="0">
                <a:solidFill>
                  <a:srgbClr val="FFFFFF"/>
                </a:solidFill>
                <a:latin typeface="Calibri"/>
                <a:cs typeface="Calibri"/>
              </a:rPr>
              <a:t>condición</a:t>
            </a:r>
            <a:r>
              <a:rPr sz="1800" spc="-5" dirty="0">
                <a:solidFill>
                  <a:srgbClr val="FFFFFF"/>
                </a:solidFill>
                <a:latin typeface="Calibri"/>
                <a:cs typeface="Calibri"/>
              </a:rPr>
              <a:t> </a:t>
            </a:r>
            <a:r>
              <a:rPr sz="1800" dirty="0">
                <a:solidFill>
                  <a:srgbClr val="FFFFFF"/>
                </a:solidFill>
                <a:latin typeface="Calibri"/>
                <a:cs typeface="Calibri"/>
              </a:rPr>
              <a:t>de</a:t>
            </a:r>
            <a:r>
              <a:rPr sz="1800" spc="5" dirty="0">
                <a:solidFill>
                  <a:srgbClr val="FFFFFF"/>
                </a:solidFill>
                <a:latin typeface="Calibri"/>
                <a:cs typeface="Calibri"/>
              </a:rPr>
              <a:t> </a:t>
            </a:r>
            <a:r>
              <a:rPr sz="1800" spc="-15" dirty="0">
                <a:solidFill>
                  <a:srgbClr val="FFFFFF"/>
                </a:solidFill>
                <a:latin typeface="Calibri"/>
                <a:cs typeface="Calibri"/>
              </a:rPr>
              <a:t>gestores</a:t>
            </a:r>
            <a:r>
              <a:rPr sz="1800" spc="-10" dirty="0">
                <a:solidFill>
                  <a:srgbClr val="FFFFFF"/>
                </a:solidFill>
                <a:latin typeface="Calibri"/>
                <a:cs typeface="Calibri"/>
              </a:rPr>
              <a:t> </a:t>
            </a:r>
            <a:r>
              <a:rPr sz="1800" spc="-5" dirty="0">
                <a:solidFill>
                  <a:srgbClr val="FFFFFF"/>
                </a:solidFill>
                <a:latin typeface="Calibri"/>
                <a:cs typeface="Calibri"/>
              </a:rPr>
              <a:t>fiscales,</a:t>
            </a:r>
            <a:r>
              <a:rPr sz="1800" dirty="0">
                <a:solidFill>
                  <a:srgbClr val="FFFFFF"/>
                </a:solidFill>
                <a:latin typeface="Calibri"/>
                <a:cs typeface="Calibri"/>
              </a:rPr>
              <a:t> al </a:t>
            </a:r>
            <a:r>
              <a:rPr sz="1800" spc="5" dirty="0">
                <a:solidFill>
                  <a:srgbClr val="FFFFFF"/>
                </a:solidFill>
                <a:latin typeface="Calibri"/>
                <a:cs typeface="Calibri"/>
              </a:rPr>
              <a:t> </a:t>
            </a:r>
            <a:r>
              <a:rPr sz="1800" dirty="0">
                <a:solidFill>
                  <a:srgbClr val="FFFFFF"/>
                </a:solidFill>
                <a:latin typeface="Calibri"/>
                <a:cs typeface="Calibri"/>
              </a:rPr>
              <a:t>manejar o </a:t>
            </a:r>
            <a:r>
              <a:rPr sz="1800" spc="-10" dirty="0">
                <a:solidFill>
                  <a:srgbClr val="FFFFFF"/>
                </a:solidFill>
                <a:latin typeface="Calibri"/>
                <a:cs typeface="Calibri"/>
              </a:rPr>
              <a:t>administrar recursos públicos, </a:t>
            </a:r>
            <a:r>
              <a:rPr sz="1800" dirty="0">
                <a:solidFill>
                  <a:srgbClr val="FFFFFF"/>
                </a:solidFill>
                <a:latin typeface="Calibri"/>
                <a:cs typeface="Calibri"/>
              </a:rPr>
              <a:t>se </a:t>
            </a:r>
            <a:r>
              <a:rPr sz="1800" spc="5" dirty="0">
                <a:solidFill>
                  <a:srgbClr val="FFFFFF"/>
                </a:solidFill>
                <a:latin typeface="Calibri"/>
                <a:cs typeface="Calibri"/>
              </a:rPr>
              <a:t> </a:t>
            </a:r>
            <a:r>
              <a:rPr sz="1800" spc="-10" dirty="0">
                <a:solidFill>
                  <a:srgbClr val="FFFFFF"/>
                </a:solidFill>
                <a:latin typeface="Calibri"/>
                <a:cs typeface="Calibri"/>
              </a:rPr>
              <a:t>encuentran</a:t>
            </a:r>
            <a:r>
              <a:rPr sz="1800" spc="-5" dirty="0">
                <a:solidFill>
                  <a:srgbClr val="FFFFFF"/>
                </a:solidFill>
                <a:latin typeface="Calibri"/>
                <a:cs typeface="Calibri"/>
              </a:rPr>
              <a:t> </a:t>
            </a:r>
            <a:r>
              <a:rPr sz="1800" spc="-10" dirty="0">
                <a:solidFill>
                  <a:srgbClr val="FFFFFF"/>
                </a:solidFill>
                <a:latin typeface="Calibri"/>
                <a:cs typeface="Calibri"/>
              </a:rPr>
              <a:t>obligados</a:t>
            </a:r>
            <a:r>
              <a:rPr sz="1800" spc="-5" dirty="0">
                <a:solidFill>
                  <a:srgbClr val="FFFFFF"/>
                </a:solidFill>
                <a:latin typeface="Calibri"/>
                <a:cs typeface="Calibri"/>
              </a:rPr>
              <a:t> </a:t>
            </a:r>
            <a:r>
              <a:rPr sz="1800" dirty="0">
                <a:solidFill>
                  <a:srgbClr val="FFFFFF"/>
                </a:solidFill>
                <a:latin typeface="Calibri"/>
                <a:cs typeface="Calibri"/>
              </a:rPr>
              <a:t>a</a:t>
            </a:r>
            <a:r>
              <a:rPr sz="1800" spc="5" dirty="0">
                <a:solidFill>
                  <a:srgbClr val="FFFFFF"/>
                </a:solidFill>
                <a:latin typeface="Calibri"/>
                <a:cs typeface="Calibri"/>
              </a:rPr>
              <a:t> </a:t>
            </a:r>
            <a:r>
              <a:rPr sz="1800" spc="-10" dirty="0">
                <a:solidFill>
                  <a:srgbClr val="FFFFFF"/>
                </a:solidFill>
                <a:latin typeface="Calibri"/>
                <a:cs typeface="Calibri"/>
              </a:rPr>
              <a:t>resarcir</a:t>
            </a:r>
            <a:r>
              <a:rPr sz="1800" spc="-5" dirty="0">
                <a:solidFill>
                  <a:srgbClr val="FFFFFF"/>
                </a:solidFill>
                <a:latin typeface="Calibri"/>
                <a:cs typeface="Calibri"/>
              </a:rPr>
              <a:t> los</a:t>
            </a:r>
            <a:r>
              <a:rPr sz="1800" dirty="0">
                <a:solidFill>
                  <a:srgbClr val="FFFFFF"/>
                </a:solidFill>
                <a:latin typeface="Calibri"/>
                <a:cs typeface="Calibri"/>
              </a:rPr>
              <a:t> </a:t>
            </a:r>
            <a:r>
              <a:rPr sz="1800" spc="-5" dirty="0">
                <a:solidFill>
                  <a:srgbClr val="FFFFFF"/>
                </a:solidFill>
                <a:latin typeface="Calibri"/>
                <a:cs typeface="Calibri"/>
              </a:rPr>
              <a:t>daños </a:t>
            </a:r>
            <a:r>
              <a:rPr sz="1800" dirty="0">
                <a:solidFill>
                  <a:srgbClr val="FFFFFF"/>
                </a:solidFill>
                <a:latin typeface="Calibri"/>
                <a:cs typeface="Calibri"/>
              </a:rPr>
              <a:t> </a:t>
            </a:r>
            <a:r>
              <a:rPr sz="1800" spc="-5" dirty="0">
                <a:solidFill>
                  <a:srgbClr val="FFFFFF"/>
                </a:solidFill>
                <a:latin typeface="Calibri"/>
                <a:cs typeface="Calibri"/>
              </a:rPr>
              <a:t>ocasionados</a:t>
            </a:r>
            <a:r>
              <a:rPr sz="1800" dirty="0">
                <a:solidFill>
                  <a:srgbClr val="FFFFFF"/>
                </a:solidFill>
                <a:latin typeface="Calibri"/>
                <a:cs typeface="Calibri"/>
              </a:rPr>
              <a:t> al</a:t>
            </a:r>
            <a:r>
              <a:rPr sz="1800" spc="5" dirty="0">
                <a:solidFill>
                  <a:srgbClr val="FFFFFF"/>
                </a:solidFill>
                <a:latin typeface="Calibri"/>
                <a:cs typeface="Calibri"/>
              </a:rPr>
              <a:t> </a:t>
            </a:r>
            <a:r>
              <a:rPr sz="1800" spc="-5" dirty="0">
                <a:solidFill>
                  <a:srgbClr val="FFFFFF"/>
                </a:solidFill>
                <a:latin typeface="Calibri"/>
                <a:cs typeface="Calibri"/>
              </a:rPr>
              <a:t>patrimonio</a:t>
            </a:r>
            <a:r>
              <a:rPr sz="1800" dirty="0">
                <a:solidFill>
                  <a:srgbClr val="FFFFFF"/>
                </a:solidFill>
                <a:latin typeface="Calibri"/>
                <a:cs typeface="Calibri"/>
              </a:rPr>
              <a:t> </a:t>
            </a:r>
            <a:r>
              <a:rPr sz="1800" spc="-5" dirty="0">
                <a:solidFill>
                  <a:srgbClr val="FFFFFF"/>
                </a:solidFill>
                <a:latin typeface="Calibri"/>
                <a:cs typeface="Calibri"/>
              </a:rPr>
              <a:t>público</a:t>
            </a:r>
            <a:r>
              <a:rPr sz="1800" dirty="0">
                <a:solidFill>
                  <a:srgbClr val="FFFFFF"/>
                </a:solidFill>
                <a:latin typeface="Calibri"/>
                <a:cs typeface="Calibri"/>
              </a:rPr>
              <a:t> </a:t>
            </a:r>
            <a:r>
              <a:rPr sz="1800" spc="-10" dirty="0">
                <a:solidFill>
                  <a:srgbClr val="FFFFFF"/>
                </a:solidFill>
                <a:latin typeface="Calibri"/>
                <a:cs typeface="Calibri"/>
              </a:rPr>
              <a:t>como </a:t>
            </a:r>
            <a:r>
              <a:rPr sz="1800" spc="-5" dirty="0">
                <a:solidFill>
                  <a:srgbClr val="FFFFFF"/>
                </a:solidFill>
                <a:latin typeface="Calibri"/>
                <a:cs typeface="Calibri"/>
              </a:rPr>
              <a:t> consecuencia</a:t>
            </a:r>
            <a:r>
              <a:rPr sz="1800" dirty="0">
                <a:solidFill>
                  <a:srgbClr val="FFFFFF"/>
                </a:solidFill>
                <a:latin typeface="Calibri"/>
                <a:cs typeface="Calibri"/>
              </a:rPr>
              <a:t> de</a:t>
            </a:r>
            <a:r>
              <a:rPr sz="1800" spc="5" dirty="0">
                <a:solidFill>
                  <a:srgbClr val="FFFFFF"/>
                </a:solidFill>
                <a:latin typeface="Calibri"/>
                <a:cs typeface="Calibri"/>
              </a:rPr>
              <a:t> </a:t>
            </a:r>
            <a:r>
              <a:rPr sz="1800" dirty="0">
                <a:solidFill>
                  <a:srgbClr val="FFFFFF"/>
                </a:solidFill>
                <a:latin typeface="Calibri"/>
                <a:cs typeface="Calibri"/>
              </a:rPr>
              <a:t>sus</a:t>
            </a:r>
            <a:r>
              <a:rPr sz="1800" spc="5" dirty="0">
                <a:solidFill>
                  <a:srgbClr val="FFFFFF"/>
                </a:solidFill>
                <a:latin typeface="Calibri"/>
                <a:cs typeface="Calibri"/>
              </a:rPr>
              <a:t> </a:t>
            </a:r>
            <a:r>
              <a:rPr sz="1800" spc="-10" dirty="0">
                <a:solidFill>
                  <a:srgbClr val="FFFFFF"/>
                </a:solidFill>
                <a:latin typeface="Calibri"/>
                <a:cs typeface="Calibri"/>
              </a:rPr>
              <a:t>conductas,</a:t>
            </a:r>
            <a:r>
              <a:rPr sz="1800" spc="-5" dirty="0">
                <a:solidFill>
                  <a:srgbClr val="FFFFFF"/>
                </a:solidFill>
                <a:latin typeface="Calibri"/>
                <a:cs typeface="Calibri"/>
              </a:rPr>
              <a:t> bien</a:t>
            </a:r>
            <a:r>
              <a:rPr sz="1800" dirty="0">
                <a:solidFill>
                  <a:srgbClr val="FFFFFF"/>
                </a:solidFill>
                <a:latin typeface="Calibri"/>
                <a:cs typeface="Calibri"/>
              </a:rPr>
              <a:t> sea </a:t>
            </a:r>
            <a:r>
              <a:rPr sz="1800" spc="5" dirty="0">
                <a:solidFill>
                  <a:srgbClr val="FFFFFF"/>
                </a:solidFill>
                <a:latin typeface="Calibri"/>
                <a:cs typeface="Calibri"/>
              </a:rPr>
              <a:t> </a:t>
            </a:r>
            <a:r>
              <a:rPr sz="1800" spc="-5" dirty="0">
                <a:solidFill>
                  <a:srgbClr val="FFFFFF"/>
                </a:solidFill>
                <a:latin typeface="Calibri"/>
                <a:cs typeface="Calibri"/>
              </a:rPr>
              <a:t>dolosa </a:t>
            </a:r>
            <a:r>
              <a:rPr sz="1800" dirty="0">
                <a:solidFill>
                  <a:srgbClr val="FFFFFF"/>
                </a:solidFill>
                <a:latin typeface="Calibri"/>
                <a:cs typeface="Calibri"/>
              </a:rPr>
              <a:t>o </a:t>
            </a:r>
            <a:r>
              <a:rPr sz="1800" spc="-5" dirty="0">
                <a:solidFill>
                  <a:srgbClr val="FFFFFF"/>
                </a:solidFill>
                <a:latin typeface="Calibri"/>
                <a:cs typeface="Calibri"/>
              </a:rPr>
              <a:t>culposa, mediante </a:t>
            </a:r>
            <a:r>
              <a:rPr sz="1800" dirty="0">
                <a:solidFill>
                  <a:srgbClr val="FFFFFF"/>
                </a:solidFill>
                <a:latin typeface="Calibri"/>
                <a:cs typeface="Calibri"/>
              </a:rPr>
              <a:t>el </a:t>
            </a:r>
            <a:r>
              <a:rPr sz="1800" spc="-5" dirty="0">
                <a:solidFill>
                  <a:srgbClr val="FFFFFF"/>
                </a:solidFill>
                <a:latin typeface="Calibri"/>
                <a:cs typeface="Calibri"/>
              </a:rPr>
              <a:t>pago de </a:t>
            </a:r>
            <a:r>
              <a:rPr sz="1800" dirty="0">
                <a:solidFill>
                  <a:srgbClr val="FFFFFF"/>
                </a:solidFill>
                <a:latin typeface="Calibri"/>
                <a:cs typeface="Calibri"/>
              </a:rPr>
              <a:t>una </a:t>
            </a:r>
            <a:r>
              <a:rPr sz="1800" spc="5" dirty="0">
                <a:solidFill>
                  <a:srgbClr val="FFFFFF"/>
                </a:solidFill>
                <a:latin typeface="Calibri"/>
                <a:cs typeface="Calibri"/>
              </a:rPr>
              <a:t> </a:t>
            </a:r>
            <a:r>
              <a:rPr sz="1800" spc="-5" dirty="0">
                <a:solidFill>
                  <a:srgbClr val="FFFFFF"/>
                </a:solidFill>
                <a:latin typeface="Calibri"/>
                <a:cs typeface="Calibri"/>
              </a:rPr>
              <a:t>indemnización</a:t>
            </a:r>
            <a:r>
              <a:rPr sz="1800" dirty="0">
                <a:solidFill>
                  <a:srgbClr val="FFFFFF"/>
                </a:solidFill>
                <a:latin typeface="Calibri"/>
                <a:cs typeface="Calibri"/>
              </a:rPr>
              <a:t> </a:t>
            </a:r>
            <a:r>
              <a:rPr sz="1800" spc="-5" dirty="0">
                <a:solidFill>
                  <a:srgbClr val="FFFFFF"/>
                </a:solidFill>
                <a:latin typeface="Calibri"/>
                <a:cs typeface="Calibri"/>
              </a:rPr>
              <a:t>pecuniaria</a:t>
            </a:r>
            <a:r>
              <a:rPr sz="1800" dirty="0">
                <a:solidFill>
                  <a:srgbClr val="FFFFFF"/>
                </a:solidFill>
                <a:latin typeface="Calibri"/>
                <a:cs typeface="Calibri"/>
              </a:rPr>
              <a:t> que</a:t>
            </a:r>
            <a:r>
              <a:rPr sz="1800" spc="5" dirty="0">
                <a:solidFill>
                  <a:srgbClr val="FFFFFF"/>
                </a:solidFill>
                <a:latin typeface="Calibri"/>
                <a:cs typeface="Calibri"/>
              </a:rPr>
              <a:t> </a:t>
            </a:r>
            <a:r>
              <a:rPr sz="1800" spc="-5" dirty="0">
                <a:solidFill>
                  <a:srgbClr val="FFFFFF"/>
                </a:solidFill>
                <a:latin typeface="Calibri"/>
                <a:cs typeface="Calibri"/>
              </a:rPr>
              <a:t>compense</a:t>
            </a:r>
            <a:r>
              <a:rPr sz="1800" dirty="0">
                <a:solidFill>
                  <a:srgbClr val="FFFFFF"/>
                </a:solidFill>
                <a:latin typeface="Calibri"/>
                <a:cs typeface="Calibri"/>
              </a:rPr>
              <a:t> el </a:t>
            </a:r>
            <a:r>
              <a:rPr sz="1800" spc="-395" dirty="0">
                <a:solidFill>
                  <a:srgbClr val="FFFFFF"/>
                </a:solidFill>
                <a:latin typeface="Calibri"/>
                <a:cs typeface="Calibri"/>
              </a:rPr>
              <a:t> </a:t>
            </a:r>
            <a:r>
              <a:rPr sz="1800" spc="-10" dirty="0">
                <a:solidFill>
                  <a:srgbClr val="FFFFFF"/>
                </a:solidFill>
                <a:latin typeface="Calibri"/>
                <a:cs typeface="Calibri"/>
              </a:rPr>
              <a:t>perjuicio</a:t>
            </a:r>
            <a:r>
              <a:rPr sz="1800" spc="-5" dirty="0">
                <a:solidFill>
                  <a:srgbClr val="FFFFFF"/>
                </a:solidFill>
                <a:latin typeface="Calibri"/>
                <a:cs typeface="Calibri"/>
              </a:rPr>
              <a:t> sufrido</a:t>
            </a:r>
            <a:r>
              <a:rPr sz="1800" dirty="0">
                <a:solidFill>
                  <a:srgbClr val="FFFFFF"/>
                </a:solidFill>
                <a:latin typeface="Calibri"/>
                <a:cs typeface="Calibri"/>
              </a:rPr>
              <a:t> </a:t>
            </a:r>
            <a:r>
              <a:rPr sz="1800" spc="-5" dirty="0">
                <a:solidFill>
                  <a:srgbClr val="FFFFFF"/>
                </a:solidFill>
                <a:latin typeface="Calibri"/>
                <a:cs typeface="Calibri"/>
              </a:rPr>
              <a:t>por</a:t>
            </a:r>
            <a:r>
              <a:rPr sz="1800" dirty="0">
                <a:solidFill>
                  <a:srgbClr val="FFFFFF"/>
                </a:solidFill>
                <a:latin typeface="Calibri"/>
                <a:cs typeface="Calibri"/>
              </a:rPr>
              <a:t> </a:t>
            </a:r>
            <a:r>
              <a:rPr sz="1800" spc="-5" dirty="0">
                <a:solidFill>
                  <a:srgbClr val="FFFFFF"/>
                </a:solidFill>
                <a:latin typeface="Calibri"/>
                <a:cs typeface="Calibri"/>
              </a:rPr>
              <a:t>la</a:t>
            </a:r>
            <a:r>
              <a:rPr sz="1800" dirty="0">
                <a:solidFill>
                  <a:srgbClr val="FFFFFF"/>
                </a:solidFill>
                <a:latin typeface="Calibri"/>
                <a:cs typeface="Calibri"/>
              </a:rPr>
              <a:t> </a:t>
            </a:r>
            <a:r>
              <a:rPr sz="1800" spc="-10" dirty="0">
                <a:solidFill>
                  <a:srgbClr val="FFFFFF"/>
                </a:solidFill>
                <a:latin typeface="Calibri"/>
                <a:cs typeface="Calibri"/>
              </a:rPr>
              <a:t>respectiva</a:t>
            </a:r>
            <a:r>
              <a:rPr sz="1800" spc="-5" dirty="0">
                <a:solidFill>
                  <a:srgbClr val="FFFFFF"/>
                </a:solidFill>
                <a:latin typeface="Calibri"/>
                <a:cs typeface="Calibri"/>
              </a:rPr>
              <a:t> entidad </a:t>
            </a:r>
            <a:r>
              <a:rPr sz="1800" dirty="0">
                <a:solidFill>
                  <a:srgbClr val="FFFFFF"/>
                </a:solidFill>
                <a:latin typeface="Calibri"/>
                <a:cs typeface="Calibri"/>
              </a:rPr>
              <a:t> </a:t>
            </a:r>
            <a:r>
              <a:rPr sz="1800" spc="-15" dirty="0">
                <a:solidFill>
                  <a:srgbClr val="FFFFFF"/>
                </a:solidFill>
                <a:latin typeface="Calibri"/>
                <a:cs typeface="Calibri"/>
              </a:rPr>
              <a:t>estatal.</a:t>
            </a:r>
            <a:endParaRPr sz="1800" dirty="0">
              <a:latin typeface="Calibri"/>
              <a:cs typeface="Calibri"/>
            </a:endParaRPr>
          </a:p>
        </p:txBody>
      </p:sp>
      <p:grpSp>
        <p:nvGrpSpPr>
          <p:cNvPr id="12" name="object 12"/>
          <p:cNvGrpSpPr/>
          <p:nvPr/>
        </p:nvGrpSpPr>
        <p:grpSpPr>
          <a:xfrm>
            <a:off x="1828800" y="5197475"/>
            <a:ext cx="4674870" cy="3222625"/>
            <a:chOff x="3866134" y="5670550"/>
            <a:chExt cx="4674870" cy="3222625"/>
          </a:xfrm>
        </p:grpSpPr>
        <p:sp>
          <p:nvSpPr>
            <p:cNvPr id="13" name="object 13"/>
            <p:cNvSpPr/>
            <p:nvPr/>
          </p:nvSpPr>
          <p:spPr>
            <a:xfrm>
              <a:off x="3872484" y="5676900"/>
              <a:ext cx="4662170" cy="3209925"/>
            </a:xfrm>
            <a:custGeom>
              <a:avLst/>
              <a:gdLst/>
              <a:ahLst/>
              <a:cxnLst/>
              <a:rect l="l" t="t" r="r" b="b"/>
              <a:pathLst>
                <a:path w="4662170" h="3209925">
                  <a:moveTo>
                    <a:pt x="4126991" y="0"/>
                  </a:moveTo>
                  <a:lnTo>
                    <a:pt x="534924" y="0"/>
                  </a:lnTo>
                  <a:lnTo>
                    <a:pt x="486239" y="2186"/>
                  </a:lnTo>
                  <a:lnTo>
                    <a:pt x="438778" y="8619"/>
                  </a:lnTo>
                  <a:lnTo>
                    <a:pt x="392729" y="19109"/>
                  </a:lnTo>
                  <a:lnTo>
                    <a:pt x="348283" y="33469"/>
                  </a:lnTo>
                  <a:lnTo>
                    <a:pt x="305626" y="51508"/>
                  </a:lnTo>
                  <a:lnTo>
                    <a:pt x="264950" y="73039"/>
                  </a:lnTo>
                  <a:lnTo>
                    <a:pt x="226441" y="97871"/>
                  </a:lnTo>
                  <a:lnTo>
                    <a:pt x="190290" y="125816"/>
                  </a:lnTo>
                  <a:lnTo>
                    <a:pt x="156686" y="156686"/>
                  </a:lnTo>
                  <a:lnTo>
                    <a:pt x="125816" y="190290"/>
                  </a:lnTo>
                  <a:lnTo>
                    <a:pt x="97871" y="226441"/>
                  </a:lnTo>
                  <a:lnTo>
                    <a:pt x="73039" y="264950"/>
                  </a:lnTo>
                  <a:lnTo>
                    <a:pt x="51508" y="305626"/>
                  </a:lnTo>
                  <a:lnTo>
                    <a:pt x="33469" y="348283"/>
                  </a:lnTo>
                  <a:lnTo>
                    <a:pt x="19109" y="392729"/>
                  </a:lnTo>
                  <a:lnTo>
                    <a:pt x="8619" y="438778"/>
                  </a:lnTo>
                  <a:lnTo>
                    <a:pt x="2186" y="486239"/>
                  </a:lnTo>
                  <a:lnTo>
                    <a:pt x="0" y="534924"/>
                  </a:lnTo>
                  <a:lnTo>
                    <a:pt x="0" y="2674620"/>
                  </a:lnTo>
                  <a:lnTo>
                    <a:pt x="2186" y="2723304"/>
                  </a:lnTo>
                  <a:lnTo>
                    <a:pt x="8619" y="2770765"/>
                  </a:lnTo>
                  <a:lnTo>
                    <a:pt x="19109" y="2816814"/>
                  </a:lnTo>
                  <a:lnTo>
                    <a:pt x="33469" y="2861260"/>
                  </a:lnTo>
                  <a:lnTo>
                    <a:pt x="51508" y="2903917"/>
                  </a:lnTo>
                  <a:lnTo>
                    <a:pt x="73039" y="2944593"/>
                  </a:lnTo>
                  <a:lnTo>
                    <a:pt x="97871" y="2983102"/>
                  </a:lnTo>
                  <a:lnTo>
                    <a:pt x="125816" y="3019253"/>
                  </a:lnTo>
                  <a:lnTo>
                    <a:pt x="156686" y="3052857"/>
                  </a:lnTo>
                  <a:lnTo>
                    <a:pt x="190290" y="3083727"/>
                  </a:lnTo>
                  <a:lnTo>
                    <a:pt x="226441" y="3111672"/>
                  </a:lnTo>
                  <a:lnTo>
                    <a:pt x="264950" y="3136504"/>
                  </a:lnTo>
                  <a:lnTo>
                    <a:pt x="305626" y="3158035"/>
                  </a:lnTo>
                  <a:lnTo>
                    <a:pt x="348283" y="3176074"/>
                  </a:lnTo>
                  <a:lnTo>
                    <a:pt x="392729" y="3190434"/>
                  </a:lnTo>
                  <a:lnTo>
                    <a:pt x="438778" y="3200924"/>
                  </a:lnTo>
                  <a:lnTo>
                    <a:pt x="486239" y="3207357"/>
                  </a:lnTo>
                  <a:lnTo>
                    <a:pt x="534924" y="3209544"/>
                  </a:lnTo>
                  <a:lnTo>
                    <a:pt x="4126991" y="3209544"/>
                  </a:lnTo>
                  <a:lnTo>
                    <a:pt x="4175676" y="3207357"/>
                  </a:lnTo>
                  <a:lnTo>
                    <a:pt x="4223137" y="3200924"/>
                  </a:lnTo>
                  <a:lnTo>
                    <a:pt x="4269186" y="3190434"/>
                  </a:lnTo>
                  <a:lnTo>
                    <a:pt x="4313632" y="3176074"/>
                  </a:lnTo>
                  <a:lnTo>
                    <a:pt x="4356289" y="3158035"/>
                  </a:lnTo>
                  <a:lnTo>
                    <a:pt x="4396965" y="3136504"/>
                  </a:lnTo>
                  <a:lnTo>
                    <a:pt x="4435474" y="3111672"/>
                  </a:lnTo>
                  <a:lnTo>
                    <a:pt x="4471625" y="3083727"/>
                  </a:lnTo>
                  <a:lnTo>
                    <a:pt x="4505229" y="3052857"/>
                  </a:lnTo>
                  <a:lnTo>
                    <a:pt x="4536099" y="3019253"/>
                  </a:lnTo>
                  <a:lnTo>
                    <a:pt x="4564044" y="2983102"/>
                  </a:lnTo>
                  <a:lnTo>
                    <a:pt x="4588876" y="2944593"/>
                  </a:lnTo>
                  <a:lnTo>
                    <a:pt x="4610407" y="2903917"/>
                  </a:lnTo>
                  <a:lnTo>
                    <a:pt x="4628446" y="2861260"/>
                  </a:lnTo>
                  <a:lnTo>
                    <a:pt x="4642806" y="2816814"/>
                  </a:lnTo>
                  <a:lnTo>
                    <a:pt x="4653296" y="2770765"/>
                  </a:lnTo>
                  <a:lnTo>
                    <a:pt x="4659729" y="2723304"/>
                  </a:lnTo>
                  <a:lnTo>
                    <a:pt x="4661916" y="2674620"/>
                  </a:lnTo>
                  <a:lnTo>
                    <a:pt x="4661916" y="534924"/>
                  </a:lnTo>
                  <a:lnTo>
                    <a:pt x="4659729" y="486239"/>
                  </a:lnTo>
                  <a:lnTo>
                    <a:pt x="4653296" y="438778"/>
                  </a:lnTo>
                  <a:lnTo>
                    <a:pt x="4642806" y="392729"/>
                  </a:lnTo>
                  <a:lnTo>
                    <a:pt x="4628446" y="348283"/>
                  </a:lnTo>
                  <a:lnTo>
                    <a:pt x="4610407" y="305626"/>
                  </a:lnTo>
                  <a:lnTo>
                    <a:pt x="4588876" y="264950"/>
                  </a:lnTo>
                  <a:lnTo>
                    <a:pt x="4564044" y="226441"/>
                  </a:lnTo>
                  <a:lnTo>
                    <a:pt x="4536099" y="190290"/>
                  </a:lnTo>
                  <a:lnTo>
                    <a:pt x="4505229" y="156686"/>
                  </a:lnTo>
                  <a:lnTo>
                    <a:pt x="4471625" y="125816"/>
                  </a:lnTo>
                  <a:lnTo>
                    <a:pt x="4435474" y="97871"/>
                  </a:lnTo>
                  <a:lnTo>
                    <a:pt x="4396965" y="73039"/>
                  </a:lnTo>
                  <a:lnTo>
                    <a:pt x="4356289" y="51508"/>
                  </a:lnTo>
                  <a:lnTo>
                    <a:pt x="4313632" y="33469"/>
                  </a:lnTo>
                  <a:lnTo>
                    <a:pt x="4269186" y="19109"/>
                  </a:lnTo>
                  <a:lnTo>
                    <a:pt x="4223137" y="8619"/>
                  </a:lnTo>
                  <a:lnTo>
                    <a:pt x="4175676" y="2186"/>
                  </a:lnTo>
                  <a:lnTo>
                    <a:pt x="4126991" y="0"/>
                  </a:lnTo>
                  <a:close/>
                </a:path>
              </a:pathLst>
            </a:custGeom>
            <a:solidFill>
              <a:srgbClr val="6FAC46"/>
            </a:solidFill>
          </p:spPr>
          <p:txBody>
            <a:bodyPr wrap="square" lIns="0" tIns="0" rIns="0" bIns="0" rtlCol="0"/>
            <a:lstStyle/>
            <a:p>
              <a:endParaRPr/>
            </a:p>
          </p:txBody>
        </p:sp>
        <p:sp>
          <p:nvSpPr>
            <p:cNvPr id="14" name="object 14"/>
            <p:cNvSpPr/>
            <p:nvPr/>
          </p:nvSpPr>
          <p:spPr>
            <a:xfrm>
              <a:off x="3872484" y="5676900"/>
              <a:ext cx="4662170" cy="3209925"/>
            </a:xfrm>
            <a:custGeom>
              <a:avLst/>
              <a:gdLst/>
              <a:ahLst/>
              <a:cxnLst/>
              <a:rect l="l" t="t" r="r" b="b"/>
              <a:pathLst>
                <a:path w="4662170" h="3209925">
                  <a:moveTo>
                    <a:pt x="0" y="534924"/>
                  </a:moveTo>
                  <a:lnTo>
                    <a:pt x="2186" y="486239"/>
                  </a:lnTo>
                  <a:lnTo>
                    <a:pt x="8619" y="438778"/>
                  </a:lnTo>
                  <a:lnTo>
                    <a:pt x="19109" y="392729"/>
                  </a:lnTo>
                  <a:lnTo>
                    <a:pt x="33469" y="348283"/>
                  </a:lnTo>
                  <a:lnTo>
                    <a:pt x="51508" y="305626"/>
                  </a:lnTo>
                  <a:lnTo>
                    <a:pt x="73039" y="264950"/>
                  </a:lnTo>
                  <a:lnTo>
                    <a:pt x="97871" y="226441"/>
                  </a:lnTo>
                  <a:lnTo>
                    <a:pt x="125816" y="190290"/>
                  </a:lnTo>
                  <a:lnTo>
                    <a:pt x="156686" y="156686"/>
                  </a:lnTo>
                  <a:lnTo>
                    <a:pt x="190290" y="125816"/>
                  </a:lnTo>
                  <a:lnTo>
                    <a:pt x="226441" y="97871"/>
                  </a:lnTo>
                  <a:lnTo>
                    <a:pt x="264950" y="73039"/>
                  </a:lnTo>
                  <a:lnTo>
                    <a:pt x="305626" y="51508"/>
                  </a:lnTo>
                  <a:lnTo>
                    <a:pt x="348283" y="33469"/>
                  </a:lnTo>
                  <a:lnTo>
                    <a:pt x="392729" y="19109"/>
                  </a:lnTo>
                  <a:lnTo>
                    <a:pt x="438778" y="8619"/>
                  </a:lnTo>
                  <a:lnTo>
                    <a:pt x="486239" y="2186"/>
                  </a:lnTo>
                  <a:lnTo>
                    <a:pt x="534924" y="0"/>
                  </a:lnTo>
                  <a:lnTo>
                    <a:pt x="4126991" y="0"/>
                  </a:lnTo>
                  <a:lnTo>
                    <a:pt x="4175676" y="2186"/>
                  </a:lnTo>
                  <a:lnTo>
                    <a:pt x="4223137" y="8619"/>
                  </a:lnTo>
                  <a:lnTo>
                    <a:pt x="4269186" y="19109"/>
                  </a:lnTo>
                  <a:lnTo>
                    <a:pt x="4313632" y="33469"/>
                  </a:lnTo>
                  <a:lnTo>
                    <a:pt x="4356289" y="51508"/>
                  </a:lnTo>
                  <a:lnTo>
                    <a:pt x="4396965" y="73039"/>
                  </a:lnTo>
                  <a:lnTo>
                    <a:pt x="4435474" y="97871"/>
                  </a:lnTo>
                  <a:lnTo>
                    <a:pt x="4471625" y="125816"/>
                  </a:lnTo>
                  <a:lnTo>
                    <a:pt x="4505229" y="156686"/>
                  </a:lnTo>
                  <a:lnTo>
                    <a:pt x="4536099" y="190290"/>
                  </a:lnTo>
                  <a:lnTo>
                    <a:pt x="4564044" y="226441"/>
                  </a:lnTo>
                  <a:lnTo>
                    <a:pt x="4588876" y="264950"/>
                  </a:lnTo>
                  <a:lnTo>
                    <a:pt x="4610407" y="305626"/>
                  </a:lnTo>
                  <a:lnTo>
                    <a:pt x="4628446" y="348283"/>
                  </a:lnTo>
                  <a:lnTo>
                    <a:pt x="4642806" y="392729"/>
                  </a:lnTo>
                  <a:lnTo>
                    <a:pt x="4653296" y="438778"/>
                  </a:lnTo>
                  <a:lnTo>
                    <a:pt x="4659729" y="486239"/>
                  </a:lnTo>
                  <a:lnTo>
                    <a:pt x="4661916" y="534924"/>
                  </a:lnTo>
                  <a:lnTo>
                    <a:pt x="4661916" y="2674620"/>
                  </a:lnTo>
                  <a:lnTo>
                    <a:pt x="4659729" y="2723304"/>
                  </a:lnTo>
                  <a:lnTo>
                    <a:pt x="4653296" y="2770765"/>
                  </a:lnTo>
                  <a:lnTo>
                    <a:pt x="4642806" y="2816814"/>
                  </a:lnTo>
                  <a:lnTo>
                    <a:pt x="4628446" y="2861260"/>
                  </a:lnTo>
                  <a:lnTo>
                    <a:pt x="4610407" y="2903917"/>
                  </a:lnTo>
                  <a:lnTo>
                    <a:pt x="4588876" y="2944593"/>
                  </a:lnTo>
                  <a:lnTo>
                    <a:pt x="4564044" y="2983102"/>
                  </a:lnTo>
                  <a:lnTo>
                    <a:pt x="4536099" y="3019253"/>
                  </a:lnTo>
                  <a:lnTo>
                    <a:pt x="4505229" y="3052857"/>
                  </a:lnTo>
                  <a:lnTo>
                    <a:pt x="4471625" y="3083727"/>
                  </a:lnTo>
                  <a:lnTo>
                    <a:pt x="4435474" y="3111672"/>
                  </a:lnTo>
                  <a:lnTo>
                    <a:pt x="4396965" y="3136504"/>
                  </a:lnTo>
                  <a:lnTo>
                    <a:pt x="4356289" y="3158035"/>
                  </a:lnTo>
                  <a:lnTo>
                    <a:pt x="4313632" y="3176074"/>
                  </a:lnTo>
                  <a:lnTo>
                    <a:pt x="4269186" y="3190434"/>
                  </a:lnTo>
                  <a:lnTo>
                    <a:pt x="4223137" y="3200924"/>
                  </a:lnTo>
                  <a:lnTo>
                    <a:pt x="4175676" y="3207357"/>
                  </a:lnTo>
                  <a:lnTo>
                    <a:pt x="4126991" y="3209544"/>
                  </a:lnTo>
                  <a:lnTo>
                    <a:pt x="534924" y="3209544"/>
                  </a:lnTo>
                  <a:lnTo>
                    <a:pt x="486239" y="3207357"/>
                  </a:lnTo>
                  <a:lnTo>
                    <a:pt x="438778" y="3200924"/>
                  </a:lnTo>
                  <a:lnTo>
                    <a:pt x="392729" y="3190434"/>
                  </a:lnTo>
                  <a:lnTo>
                    <a:pt x="348283" y="3176074"/>
                  </a:lnTo>
                  <a:lnTo>
                    <a:pt x="305626" y="3158035"/>
                  </a:lnTo>
                  <a:lnTo>
                    <a:pt x="264950" y="3136504"/>
                  </a:lnTo>
                  <a:lnTo>
                    <a:pt x="226441" y="3111672"/>
                  </a:lnTo>
                  <a:lnTo>
                    <a:pt x="190290" y="3083727"/>
                  </a:lnTo>
                  <a:lnTo>
                    <a:pt x="156686" y="3052857"/>
                  </a:lnTo>
                  <a:lnTo>
                    <a:pt x="125816" y="3019253"/>
                  </a:lnTo>
                  <a:lnTo>
                    <a:pt x="97871" y="2983102"/>
                  </a:lnTo>
                  <a:lnTo>
                    <a:pt x="73039" y="2944593"/>
                  </a:lnTo>
                  <a:lnTo>
                    <a:pt x="51508" y="2903917"/>
                  </a:lnTo>
                  <a:lnTo>
                    <a:pt x="33469" y="2861260"/>
                  </a:lnTo>
                  <a:lnTo>
                    <a:pt x="19109" y="2816814"/>
                  </a:lnTo>
                  <a:lnTo>
                    <a:pt x="8619" y="2770765"/>
                  </a:lnTo>
                  <a:lnTo>
                    <a:pt x="2186" y="2723304"/>
                  </a:lnTo>
                  <a:lnTo>
                    <a:pt x="0" y="2674620"/>
                  </a:lnTo>
                  <a:lnTo>
                    <a:pt x="0" y="534924"/>
                  </a:lnTo>
                  <a:close/>
                </a:path>
              </a:pathLst>
            </a:custGeom>
            <a:ln w="12700">
              <a:solidFill>
                <a:srgbClr val="FFFFFF"/>
              </a:solidFill>
            </a:ln>
          </p:spPr>
          <p:txBody>
            <a:bodyPr wrap="square" lIns="0" tIns="0" rIns="0" bIns="0" rtlCol="0"/>
            <a:lstStyle/>
            <a:p>
              <a:endParaRPr/>
            </a:p>
          </p:txBody>
        </p:sp>
      </p:grpSp>
      <p:grpSp>
        <p:nvGrpSpPr>
          <p:cNvPr id="18" name="object 18"/>
          <p:cNvGrpSpPr/>
          <p:nvPr/>
        </p:nvGrpSpPr>
        <p:grpSpPr>
          <a:xfrm>
            <a:off x="11582400" y="5067300"/>
            <a:ext cx="4674870" cy="3222625"/>
            <a:chOff x="8666733" y="5670550"/>
            <a:chExt cx="4674870" cy="3222625"/>
          </a:xfrm>
        </p:grpSpPr>
        <p:sp>
          <p:nvSpPr>
            <p:cNvPr id="19" name="object 19"/>
            <p:cNvSpPr/>
            <p:nvPr/>
          </p:nvSpPr>
          <p:spPr>
            <a:xfrm>
              <a:off x="8673083" y="5676900"/>
              <a:ext cx="4662170" cy="3209925"/>
            </a:xfrm>
            <a:custGeom>
              <a:avLst/>
              <a:gdLst/>
              <a:ahLst/>
              <a:cxnLst/>
              <a:rect l="l" t="t" r="r" b="b"/>
              <a:pathLst>
                <a:path w="4662169" h="3209925">
                  <a:moveTo>
                    <a:pt x="4126992" y="0"/>
                  </a:moveTo>
                  <a:lnTo>
                    <a:pt x="534924" y="0"/>
                  </a:lnTo>
                  <a:lnTo>
                    <a:pt x="486239" y="2186"/>
                  </a:lnTo>
                  <a:lnTo>
                    <a:pt x="438778" y="8619"/>
                  </a:lnTo>
                  <a:lnTo>
                    <a:pt x="392729" y="19109"/>
                  </a:lnTo>
                  <a:lnTo>
                    <a:pt x="348283" y="33469"/>
                  </a:lnTo>
                  <a:lnTo>
                    <a:pt x="305626" y="51508"/>
                  </a:lnTo>
                  <a:lnTo>
                    <a:pt x="264950" y="73039"/>
                  </a:lnTo>
                  <a:lnTo>
                    <a:pt x="226441" y="97871"/>
                  </a:lnTo>
                  <a:lnTo>
                    <a:pt x="190290" y="125816"/>
                  </a:lnTo>
                  <a:lnTo>
                    <a:pt x="156686" y="156686"/>
                  </a:lnTo>
                  <a:lnTo>
                    <a:pt x="125816" y="190290"/>
                  </a:lnTo>
                  <a:lnTo>
                    <a:pt x="97871" y="226441"/>
                  </a:lnTo>
                  <a:lnTo>
                    <a:pt x="73039" y="264950"/>
                  </a:lnTo>
                  <a:lnTo>
                    <a:pt x="51508" y="305626"/>
                  </a:lnTo>
                  <a:lnTo>
                    <a:pt x="33469" y="348283"/>
                  </a:lnTo>
                  <a:lnTo>
                    <a:pt x="19109" y="392729"/>
                  </a:lnTo>
                  <a:lnTo>
                    <a:pt x="8619" y="438778"/>
                  </a:lnTo>
                  <a:lnTo>
                    <a:pt x="2186" y="486239"/>
                  </a:lnTo>
                  <a:lnTo>
                    <a:pt x="0" y="534924"/>
                  </a:lnTo>
                  <a:lnTo>
                    <a:pt x="0" y="2674620"/>
                  </a:lnTo>
                  <a:lnTo>
                    <a:pt x="2186" y="2723304"/>
                  </a:lnTo>
                  <a:lnTo>
                    <a:pt x="8619" y="2770765"/>
                  </a:lnTo>
                  <a:lnTo>
                    <a:pt x="19109" y="2816814"/>
                  </a:lnTo>
                  <a:lnTo>
                    <a:pt x="33469" y="2861260"/>
                  </a:lnTo>
                  <a:lnTo>
                    <a:pt x="51508" y="2903917"/>
                  </a:lnTo>
                  <a:lnTo>
                    <a:pt x="73039" y="2944593"/>
                  </a:lnTo>
                  <a:lnTo>
                    <a:pt x="97871" y="2983102"/>
                  </a:lnTo>
                  <a:lnTo>
                    <a:pt x="125816" y="3019253"/>
                  </a:lnTo>
                  <a:lnTo>
                    <a:pt x="156686" y="3052857"/>
                  </a:lnTo>
                  <a:lnTo>
                    <a:pt x="190290" y="3083727"/>
                  </a:lnTo>
                  <a:lnTo>
                    <a:pt x="226441" y="3111672"/>
                  </a:lnTo>
                  <a:lnTo>
                    <a:pt x="264950" y="3136504"/>
                  </a:lnTo>
                  <a:lnTo>
                    <a:pt x="305626" y="3158035"/>
                  </a:lnTo>
                  <a:lnTo>
                    <a:pt x="348283" y="3176074"/>
                  </a:lnTo>
                  <a:lnTo>
                    <a:pt x="392729" y="3190434"/>
                  </a:lnTo>
                  <a:lnTo>
                    <a:pt x="438778" y="3200924"/>
                  </a:lnTo>
                  <a:lnTo>
                    <a:pt x="486239" y="3207357"/>
                  </a:lnTo>
                  <a:lnTo>
                    <a:pt x="534924" y="3209544"/>
                  </a:lnTo>
                  <a:lnTo>
                    <a:pt x="4126992" y="3209544"/>
                  </a:lnTo>
                  <a:lnTo>
                    <a:pt x="4175676" y="3207357"/>
                  </a:lnTo>
                  <a:lnTo>
                    <a:pt x="4223137" y="3200924"/>
                  </a:lnTo>
                  <a:lnTo>
                    <a:pt x="4269186" y="3190434"/>
                  </a:lnTo>
                  <a:lnTo>
                    <a:pt x="4313632" y="3176074"/>
                  </a:lnTo>
                  <a:lnTo>
                    <a:pt x="4356289" y="3158035"/>
                  </a:lnTo>
                  <a:lnTo>
                    <a:pt x="4396965" y="3136504"/>
                  </a:lnTo>
                  <a:lnTo>
                    <a:pt x="4435474" y="3111672"/>
                  </a:lnTo>
                  <a:lnTo>
                    <a:pt x="4471625" y="3083727"/>
                  </a:lnTo>
                  <a:lnTo>
                    <a:pt x="4505229" y="3052857"/>
                  </a:lnTo>
                  <a:lnTo>
                    <a:pt x="4536099" y="3019253"/>
                  </a:lnTo>
                  <a:lnTo>
                    <a:pt x="4564044" y="2983102"/>
                  </a:lnTo>
                  <a:lnTo>
                    <a:pt x="4588876" y="2944593"/>
                  </a:lnTo>
                  <a:lnTo>
                    <a:pt x="4610407" y="2903917"/>
                  </a:lnTo>
                  <a:lnTo>
                    <a:pt x="4628446" y="2861260"/>
                  </a:lnTo>
                  <a:lnTo>
                    <a:pt x="4642806" y="2816814"/>
                  </a:lnTo>
                  <a:lnTo>
                    <a:pt x="4653296" y="2770765"/>
                  </a:lnTo>
                  <a:lnTo>
                    <a:pt x="4659729" y="2723304"/>
                  </a:lnTo>
                  <a:lnTo>
                    <a:pt x="4661916" y="2674620"/>
                  </a:lnTo>
                  <a:lnTo>
                    <a:pt x="4661916" y="534924"/>
                  </a:lnTo>
                  <a:lnTo>
                    <a:pt x="4659729" y="486239"/>
                  </a:lnTo>
                  <a:lnTo>
                    <a:pt x="4653296" y="438778"/>
                  </a:lnTo>
                  <a:lnTo>
                    <a:pt x="4642806" y="392729"/>
                  </a:lnTo>
                  <a:lnTo>
                    <a:pt x="4628446" y="348283"/>
                  </a:lnTo>
                  <a:lnTo>
                    <a:pt x="4610407" y="305626"/>
                  </a:lnTo>
                  <a:lnTo>
                    <a:pt x="4588876" y="264950"/>
                  </a:lnTo>
                  <a:lnTo>
                    <a:pt x="4564044" y="226441"/>
                  </a:lnTo>
                  <a:lnTo>
                    <a:pt x="4536099" y="190290"/>
                  </a:lnTo>
                  <a:lnTo>
                    <a:pt x="4505229" y="156686"/>
                  </a:lnTo>
                  <a:lnTo>
                    <a:pt x="4471625" y="125816"/>
                  </a:lnTo>
                  <a:lnTo>
                    <a:pt x="4435474" y="97871"/>
                  </a:lnTo>
                  <a:lnTo>
                    <a:pt x="4396965" y="73039"/>
                  </a:lnTo>
                  <a:lnTo>
                    <a:pt x="4356289" y="51508"/>
                  </a:lnTo>
                  <a:lnTo>
                    <a:pt x="4313632" y="33469"/>
                  </a:lnTo>
                  <a:lnTo>
                    <a:pt x="4269186" y="19109"/>
                  </a:lnTo>
                  <a:lnTo>
                    <a:pt x="4223137" y="8619"/>
                  </a:lnTo>
                  <a:lnTo>
                    <a:pt x="4175676" y="2186"/>
                  </a:lnTo>
                  <a:lnTo>
                    <a:pt x="4126992" y="0"/>
                  </a:lnTo>
                  <a:close/>
                </a:path>
              </a:pathLst>
            </a:custGeom>
            <a:solidFill>
              <a:srgbClr val="6FAC46"/>
            </a:solidFill>
          </p:spPr>
          <p:txBody>
            <a:bodyPr wrap="square" lIns="0" tIns="0" rIns="0" bIns="0" rtlCol="0"/>
            <a:lstStyle/>
            <a:p>
              <a:endParaRPr/>
            </a:p>
          </p:txBody>
        </p:sp>
        <p:sp>
          <p:nvSpPr>
            <p:cNvPr id="20" name="object 20"/>
            <p:cNvSpPr/>
            <p:nvPr/>
          </p:nvSpPr>
          <p:spPr>
            <a:xfrm>
              <a:off x="8673083" y="5676900"/>
              <a:ext cx="4662170" cy="3209925"/>
            </a:xfrm>
            <a:custGeom>
              <a:avLst/>
              <a:gdLst/>
              <a:ahLst/>
              <a:cxnLst/>
              <a:rect l="l" t="t" r="r" b="b"/>
              <a:pathLst>
                <a:path w="4662169" h="3209925">
                  <a:moveTo>
                    <a:pt x="0" y="534924"/>
                  </a:moveTo>
                  <a:lnTo>
                    <a:pt x="2186" y="486239"/>
                  </a:lnTo>
                  <a:lnTo>
                    <a:pt x="8619" y="438778"/>
                  </a:lnTo>
                  <a:lnTo>
                    <a:pt x="19109" y="392729"/>
                  </a:lnTo>
                  <a:lnTo>
                    <a:pt x="33469" y="348283"/>
                  </a:lnTo>
                  <a:lnTo>
                    <a:pt x="51508" y="305626"/>
                  </a:lnTo>
                  <a:lnTo>
                    <a:pt x="73039" y="264950"/>
                  </a:lnTo>
                  <a:lnTo>
                    <a:pt x="97871" y="226441"/>
                  </a:lnTo>
                  <a:lnTo>
                    <a:pt x="125816" y="190290"/>
                  </a:lnTo>
                  <a:lnTo>
                    <a:pt x="156686" y="156686"/>
                  </a:lnTo>
                  <a:lnTo>
                    <a:pt x="190290" y="125816"/>
                  </a:lnTo>
                  <a:lnTo>
                    <a:pt x="226441" y="97871"/>
                  </a:lnTo>
                  <a:lnTo>
                    <a:pt x="264950" y="73039"/>
                  </a:lnTo>
                  <a:lnTo>
                    <a:pt x="305626" y="51508"/>
                  </a:lnTo>
                  <a:lnTo>
                    <a:pt x="348283" y="33469"/>
                  </a:lnTo>
                  <a:lnTo>
                    <a:pt x="392729" y="19109"/>
                  </a:lnTo>
                  <a:lnTo>
                    <a:pt x="438778" y="8619"/>
                  </a:lnTo>
                  <a:lnTo>
                    <a:pt x="486239" y="2186"/>
                  </a:lnTo>
                  <a:lnTo>
                    <a:pt x="534924" y="0"/>
                  </a:lnTo>
                  <a:lnTo>
                    <a:pt x="4126992" y="0"/>
                  </a:lnTo>
                  <a:lnTo>
                    <a:pt x="4175676" y="2186"/>
                  </a:lnTo>
                  <a:lnTo>
                    <a:pt x="4223137" y="8619"/>
                  </a:lnTo>
                  <a:lnTo>
                    <a:pt x="4269186" y="19109"/>
                  </a:lnTo>
                  <a:lnTo>
                    <a:pt x="4313632" y="33469"/>
                  </a:lnTo>
                  <a:lnTo>
                    <a:pt x="4356289" y="51508"/>
                  </a:lnTo>
                  <a:lnTo>
                    <a:pt x="4396965" y="73039"/>
                  </a:lnTo>
                  <a:lnTo>
                    <a:pt x="4435474" y="97871"/>
                  </a:lnTo>
                  <a:lnTo>
                    <a:pt x="4471625" y="125816"/>
                  </a:lnTo>
                  <a:lnTo>
                    <a:pt x="4505229" y="156686"/>
                  </a:lnTo>
                  <a:lnTo>
                    <a:pt x="4536099" y="190290"/>
                  </a:lnTo>
                  <a:lnTo>
                    <a:pt x="4564044" y="226441"/>
                  </a:lnTo>
                  <a:lnTo>
                    <a:pt x="4588876" y="264950"/>
                  </a:lnTo>
                  <a:lnTo>
                    <a:pt x="4610407" y="305626"/>
                  </a:lnTo>
                  <a:lnTo>
                    <a:pt x="4628446" y="348283"/>
                  </a:lnTo>
                  <a:lnTo>
                    <a:pt x="4642806" y="392729"/>
                  </a:lnTo>
                  <a:lnTo>
                    <a:pt x="4653296" y="438778"/>
                  </a:lnTo>
                  <a:lnTo>
                    <a:pt x="4659729" y="486239"/>
                  </a:lnTo>
                  <a:lnTo>
                    <a:pt x="4661916" y="534924"/>
                  </a:lnTo>
                  <a:lnTo>
                    <a:pt x="4661916" y="2674620"/>
                  </a:lnTo>
                  <a:lnTo>
                    <a:pt x="4659729" y="2723304"/>
                  </a:lnTo>
                  <a:lnTo>
                    <a:pt x="4653296" y="2770765"/>
                  </a:lnTo>
                  <a:lnTo>
                    <a:pt x="4642806" y="2816814"/>
                  </a:lnTo>
                  <a:lnTo>
                    <a:pt x="4628446" y="2861260"/>
                  </a:lnTo>
                  <a:lnTo>
                    <a:pt x="4610407" y="2903917"/>
                  </a:lnTo>
                  <a:lnTo>
                    <a:pt x="4588876" y="2944593"/>
                  </a:lnTo>
                  <a:lnTo>
                    <a:pt x="4564044" y="2983102"/>
                  </a:lnTo>
                  <a:lnTo>
                    <a:pt x="4536099" y="3019253"/>
                  </a:lnTo>
                  <a:lnTo>
                    <a:pt x="4505229" y="3052857"/>
                  </a:lnTo>
                  <a:lnTo>
                    <a:pt x="4471625" y="3083727"/>
                  </a:lnTo>
                  <a:lnTo>
                    <a:pt x="4435474" y="3111672"/>
                  </a:lnTo>
                  <a:lnTo>
                    <a:pt x="4396965" y="3136504"/>
                  </a:lnTo>
                  <a:lnTo>
                    <a:pt x="4356289" y="3158035"/>
                  </a:lnTo>
                  <a:lnTo>
                    <a:pt x="4313632" y="3176074"/>
                  </a:lnTo>
                  <a:lnTo>
                    <a:pt x="4269186" y="3190434"/>
                  </a:lnTo>
                  <a:lnTo>
                    <a:pt x="4223137" y="3200924"/>
                  </a:lnTo>
                  <a:lnTo>
                    <a:pt x="4175676" y="3207357"/>
                  </a:lnTo>
                  <a:lnTo>
                    <a:pt x="4126992" y="3209544"/>
                  </a:lnTo>
                  <a:lnTo>
                    <a:pt x="534924" y="3209544"/>
                  </a:lnTo>
                  <a:lnTo>
                    <a:pt x="486239" y="3207357"/>
                  </a:lnTo>
                  <a:lnTo>
                    <a:pt x="438778" y="3200924"/>
                  </a:lnTo>
                  <a:lnTo>
                    <a:pt x="392729" y="3190434"/>
                  </a:lnTo>
                  <a:lnTo>
                    <a:pt x="348283" y="3176074"/>
                  </a:lnTo>
                  <a:lnTo>
                    <a:pt x="305626" y="3158035"/>
                  </a:lnTo>
                  <a:lnTo>
                    <a:pt x="264950" y="3136504"/>
                  </a:lnTo>
                  <a:lnTo>
                    <a:pt x="226441" y="3111672"/>
                  </a:lnTo>
                  <a:lnTo>
                    <a:pt x="190290" y="3083727"/>
                  </a:lnTo>
                  <a:lnTo>
                    <a:pt x="156686" y="3052857"/>
                  </a:lnTo>
                  <a:lnTo>
                    <a:pt x="125816" y="3019253"/>
                  </a:lnTo>
                  <a:lnTo>
                    <a:pt x="97871" y="2983102"/>
                  </a:lnTo>
                  <a:lnTo>
                    <a:pt x="73039" y="2944593"/>
                  </a:lnTo>
                  <a:lnTo>
                    <a:pt x="51508" y="2903917"/>
                  </a:lnTo>
                  <a:lnTo>
                    <a:pt x="33469" y="2861260"/>
                  </a:lnTo>
                  <a:lnTo>
                    <a:pt x="19109" y="2816814"/>
                  </a:lnTo>
                  <a:lnTo>
                    <a:pt x="8619" y="2770765"/>
                  </a:lnTo>
                  <a:lnTo>
                    <a:pt x="2186" y="2723304"/>
                  </a:lnTo>
                  <a:lnTo>
                    <a:pt x="0" y="2674620"/>
                  </a:lnTo>
                  <a:lnTo>
                    <a:pt x="0" y="534924"/>
                  </a:lnTo>
                  <a:close/>
                </a:path>
              </a:pathLst>
            </a:custGeom>
            <a:ln w="12700">
              <a:solidFill>
                <a:srgbClr val="FFFFFF"/>
              </a:solidFill>
            </a:ln>
          </p:spPr>
          <p:txBody>
            <a:bodyPr wrap="square" lIns="0" tIns="0" rIns="0" bIns="0" rtlCol="0"/>
            <a:lstStyle/>
            <a:p>
              <a:endParaRPr/>
            </a:p>
          </p:txBody>
        </p:sp>
      </p:grpSp>
      <p:sp>
        <p:nvSpPr>
          <p:cNvPr id="24" name="object 5">
            <a:extLst>
              <a:ext uri="{FF2B5EF4-FFF2-40B4-BE49-F238E27FC236}">
                <a16:creationId xmlns:a16="http://schemas.microsoft.com/office/drawing/2014/main" id="{262E3111-D1F8-322E-F198-17F2AD22B254}"/>
              </a:ext>
            </a:extLst>
          </p:cNvPr>
          <p:cNvSpPr/>
          <p:nvPr/>
        </p:nvSpPr>
        <p:spPr>
          <a:xfrm>
            <a:off x="6705600" y="3138170"/>
            <a:ext cx="4687236" cy="3224530"/>
          </a:xfrm>
          <a:custGeom>
            <a:avLst/>
            <a:gdLst/>
            <a:ahLst/>
            <a:cxnLst/>
            <a:rect l="l" t="t" r="r" b="b"/>
            <a:pathLst>
              <a:path w="4662170" h="3209925">
                <a:moveTo>
                  <a:pt x="4126991" y="0"/>
                </a:moveTo>
                <a:lnTo>
                  <a:pt x="534924" y="0"/>
                </a:lnTo>
                <a:lnTo>
                  <a:pt x="486239" y="2186"/>
                </a:lnTo>
                <a:lnTo>
                  <a:pt x="438778" y="8619"/>
                </a:lnTo>
                <a:lnTo>
                  <a:pt x="392729" y="19109"/>
                </a:lnTo>
                <a:lnTo>
                  <a:pt x="348283" y="33469"/>
                </a:lnTo>
                <a:lnTo>
                  <a:pt x="305626" y="51508"/>
                </a:lnTo>
                <a:lnTo>
                  <a:pt x="264950" y="73039"/>
                </a:lnTo>
                <a:lnTo>
                  <a:pt x="226441" y="97871"/>
                </a:lnTo>
                <a:lnTo>
                  <a:pt x="190290" y="125816"/>
                </a:lnTo>
                <a:lnTo>
                  <a:pt x="156686" y="156686"/>
                </a:lnTo>
                <a:lnTo>
                  <a:pt x="125816" y="190290"/>
                </a:lnTo>
                <a:lnTo>
                  <a:pt x="97871" y="226441"/>
                </a:lnTo>
                <a:lnTo>
                  <a:pt x="73039" y="264950"/>
                </a:lnTo>
                <a:lnTo>
                  <a:pt x="51508" y="305626"/>
                </a:lnTo>
                <a:lnTo>
                  <a:pt x="33469" y="348283"/>
                </a:lnTo>
                <a:lnTo>
                  <a:pt x="19109" y="392729"/>
                </a:lnTo>
                <a:lnTo>
                  <a:pt x="8619" y="438778"/>
                </a:lnTo>
                <a:lnTo>
                  <a:pt x="2186" y="486239"/>
                </a:lnTo>
                <a:lnTo>
                  <a:pt x="0" y="534924"/>
                </a:lnTo>
                <a:lnTo>
                  <a:pt x="0" y="2674620"/>
                </a:lnTo>
                <a:lnTo>
                  <a:pt x="2186" y="2723304"/>
                </a:lnTo>
                <a:lnTo>
                  <a:pt x="8619" y="2770765"/>
                </a:lnTo>
                <a:lnTo>
                  <a:pt x="19109" y="2816814"/>
                </a:lnTo>
                <a:lnTo>
                  <a:pt x="33469" y="2861260"/>
                </a:lnTo>
                <a:lnTo>
                  <a:pt x="51508" y="2903917"/>
                </a:lnTo>
                <a:lnTo>
                  <a:pt x="73039" y="2944593"/>
                </a:lnTo>
                <a:lnTo>
                  <a:pt x="97871" y="2983102"/>
                </a:lnTo>
                <a:lnTo>
                  <a:pt x="125816" y="3019253"/>
                </a:lnTo>
                <a:lnTo>
                  <a:pt x="156686" y="3052857"/>
                </a:lnTo>
                <a:lnTo>
                  <a:pt x="190290" y="3083727"/>
                </a:lnTo>
                <a:lnTo>
                  <a:pt x="226441" y="3111672"/>
                </a:lnTo>
                <a:lnTo>
                  <a:pt x="264950" y="3136504"/>
                </a:lnTo>
                <a:lnTo>
                  <a:pt x="305626" y="3158035"/>
                </a:lnTo>
                <a:lnTo>
                  <a:pt x="348283" y="3176074"/>
                </a:lnTo>
                <a:lnTo>
                  <a:pt x="392729" y="3190434"/>
                </a:lnTo>
                <a:lnTo>
                  <a:pt x="438778" y="3200924"/>
                </a:lnTo>
                <a:lnTo>
                  <a:pt x="486239" y="3207357"/>
                </a:lnTo>
                <a:lnTo>
                  <a:pt x="534924" y="3209544"/>
                </a:lnTo>
                <a:lnTo>
                  <a:pt x="4126991" y="3209544"/>
                </a:lnTo>
                <a:lnTo>
                  <a:pt x="4175676" y="3207357"/>
                </a:lnTo>
                <a:lnTo>
                  <a:pt x="4223137" y="3200924"/>
                </a:lnTo>
                <a:lnTo>
                  <a:pt x="4269186" y="3190434"/>
                </a:lnTo>
                <a:lnTo>
                  <a:pt x="4313632" y="3176074"/>
                </a:lnTo>
                <a:lnTo>
                  <a:pt x="4356289" y="3158035"/>
                </a:lnTo>
                <a:lnTo>
                  <a:pt x="4396965" y="3136504"/>
                </a:lnTo>
                <a:lnTo>
                  <a:pt x="4435474" y="3111672"/>
                </a:lnTo>
                <a:lnTo>
                  <a:pt x="4471625" y="3083727"/>
                </a:lnTo>
                <a:lnTo>
                  <a:pt x="4505229" y="3052857"/>
                </a:lnTo>
                <a:lnTo>
                  <a:pt x="4536099" y="3019253"/>
                </a:lnTo>
                <a:lnTo>
                  <a:pt x="4564044" y="2983102"/>
                </a:lnTo>
                <a:lnTo>
                  <a:pt x="4588876" y="2944593"/>
                </a:lnTo>
                <a:lnTo>
                  <a:pt x="4610407" y="2903917"/>
                </a:lnTo>
                <a:lnTo>
                  <a:pt x="4628446" y="2861260"/>
                </a:lnTo>
                <a:lnTo>
                  <a:pt x="4642806" y="2816814"/>
                </a:lnTo>
                <a:lnTo>
                  <a:pt x="4653296" y="2770765"/>
                </a:lnTo>
                <a:lnTo>
                  <a:pt x="4659729" y="2723304"/>
                </a:lnTo>
                <a:lnTo>
                  <a:pt x="4661916" y="2674620"/>
                </a:lnTo>
                <a:lnTo>
                  <a:pt x="4661916" y="534924"/>
                </a:lnTo>
                <a:lnTo>
                  <a:pt x="4659729" y="486239"/>
                </a:lnTo>
                <a:lnTo>
                  <a:pt x="4653296" y="438778"/>
                </a:lnTo>
                <a:lnTo>
                  <a:pt x="4642806" y="392729"/>
                </a:lnTo>
                <a:lnTo>
                  <a:pt x="4628446" y="348283"/>
                </a:lnTo>
                <a:lnTo>
                  <a:pt x="4610407" y="305626"/>
                </a:lnTo>
                <a:lnTo>
                  <a:pt x="4588876" y="264950"/>
                </a:lnTo>
                <a:lnTo>
                  <a:pt x="4564044" y="226441"/>
                </a:lnTo>
                <a:lnTo>
                  <a:pt x="4536099" y="190290"/>
                </a:lnTo>
                <a:lnTo>
                  <a:pt x="4505229" y="156686"/>
                </a:lnTo>
                <a:lnTo>
                  <a:pt x="4471625" y="125816"/>
                </a:lnTo>
                <a:lnTo>
                  <a:pt x="4435474" y="97871"/>
                </a:lnTo>
                <a:lnTo>
                  <a:pt x="4396965" y="73039"/>
                </a:lnTo>
                <a:lnTo>
                  <a:pt x="4356289" y="51508"/>
                </a:lnTo>
                <a:lnTo>
                  <a:pt x="4313632" y="33469"/>
                </a:lnTo>
                <a:lnTo>
                  <a:pt x="4269186" y="19109"/>
                </a:lnTo>
                <a:lnTo>
                  <a:pt x="4223137" y="8619"/>
                </a:lnTo>
                <a:lnTo>
                  <a:pt x="4175676" y="2186"/>
                </a:lnTo>
                <a:lnTo>
                  <a:pt x="4126991" y="0"/>
                </a:lnTo>
                <a:close/>
              </a:path>
            </a:pathLst>
          </a:custGeom>
          <a:solidFill>
            <a:srgbClr val="6FAC46"/>
          </a:solidFill>
        </p:spPr>
        <p:txBody>
          <a:bodyPr wrap="square" lIns="0" tIns="0" rIns="0" bIns="0" rtlCol="0"/>
          <a:lstStyle/>
          <a:p>
            <a:endParaRPr dirty="0"/>
          </a:p>
        </p:txBody>
      </p:sp>
      <p:sp>
        <p:nvSpPr>
          <p:cNvPr id="26" name="object 11">
            <a:extLst>
              <a:ext uri="{FF2B5EF4-FFF2-40B4-BE49-F238E27FC236}">
                <a16:creationId xmlns:a16="http://schemas.microsoft.com/office/drawing/2014/main" id="{08E75E9A-007E-C1E5-EBB4-FB7C60538590}"/>
              </a:ext>
            </a:extLst>
          </p:cNvPr>
          <p:cNvSpPr txBox="1"/>
          <p:nvPr/>
        </p:nvSpPr>
        <p:spPr>
          <a:xfrm>
            <a:off x="6934200" y="3299758"/>
            <a:ext cx="4239895" cy="3291542"/>
          </a:xfrm>
          <a:prstGeom prst="rect">
            <a:avLst/>
          </a:prstGeom>
        </p:spPr>
        <p:txBody>
          <a:bodyPr vert="horz" wrap="square" lIns="0" tIns="35560" rIns="0" bIns="0" rtlCol="0">
            <a:spAutoFit/>
          </a:bodyPr>
          <a:lstStyle/>
          <a:p>
            <a:pPr marL="12700" algn="just">
              <a:lnSpc>
                <a:spcPts val="2065"/>
              </a:lnSpc>
              <a:spcBef>
                <a:spcPts val="100"/>
              </a:spcBef>
            </a:pPr>
            <a:r>
              <a:rPr lang="es-MX" sz="1800" b="1" spc="-10" dirty="0">
                <a:solidFill>
                  <a:schemeClr val="bg1"/>
                </a:solidFill>
                <a:latin typeface="Calibri"/>
                <a:cs typeface="Calibri"/>
              </a:rPr>
              <a:t>RESPONSABILIDAD SOLIDARIA </a:t>
            </a:r>
            <a:r>
              <a:rPr lang="es-CO"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serán solidariamente responsables de los perjuicios que se ocasionen por el incumplimiento y por los daños que le sean imputables. El interventor o supervisor que no haya informado oportunamente a la entidad de un posible incumplimiento parcial o total, del contrato o convenio vigilado o de una de las obligaciones a cargo del contratista, será solidariamente responsable de los perjuicios que se ocasionen </a:t>
            </a:r>
            <a:endParaRPr lang="es-MX" sz="1800" dirty="0">
              <a:solidFill>
                <a:schemeClr val="bg1"/>
              </a:solidFill>
              <a:latin typeface="Calibri"/>
              <a:cs typeface="Calibri"/>
            </a:endParaRPr>
          </a:p>
          <a:p>
            <a:pPr marL="12700" marR="5080" algn="just">
              <a:lnSpc>
                <a:spcPct val="91600"/>
              </a:lnSpc>
              <a:spcBef>
                <a:spcPts val="280"/>
              </a:spcBef>
            </a:pPr>
            <a:endParaRPr lang="es-CO" sz="1800" dirty="0">
              <a:latin typeface="Calibri"/>
              <a:cs typeface="Calibri"/>
            </a:endParaRPr>
          </a:p>
        </p:txBody>
      </p:sp>
      <p:sp>
        <p:nvSpPr>
          <p:cNvPr id="27" name="object 11">
            <a:extLst>
              <a:ext uri="{FF2B5EF4-FFF2-40B4-BE49-F238E27FC236}">
                <a16:creationId xmlns:a16="http://schemas.microsoft.com/office/drawing/2014/main" id="{FE7322E5-33D7-7A72-55C4-0219B12CE3AD}"/>
              </a:ext>
            </a:extLst>
          </p:cNvPr>
          <p:cNvSpPr txBox="1"/>
          <p:nvPr/>
        </p:nvSpPr>
        <p:spPr>
          <a:xfrm>
            <a:off x="11963400" y="5448300"/>
            <a:ext cx="4239895" cy="2395015"/>
          </a:xfrm>
          <a:prstGeom prst="rect">
            <a:avLst/>
          </a:prstGeom>
        </p:spPr>
        <p:txBody>
          <a:bodyPr vert="horz" wrap="square" lIns="0" tIns="35560" rIns="0" bIns="0" rtlCol="0">
            <a:spAutoFit/>
          </a:bodyPr>
          <a:lstStyle/>
          <a:p>
            <a:pPr marL="12700" algn="just">
              <a:lnSpc>
                <a:spcPts val="2065"/>
              </a:lnSpc>
              <a:spcBef>
                <a:spcPts val="100"/>
              </a:spcBef>
            </a:pPr>
            <a:r>
              <a:rPr lang="es-MX" sz="1800" b="1" spc="-10" dirty="0">
                <a:solidFill>
                  <a:srgbClr val="FFFFFF"/>
                </a:solidFill>
                <a:latin typeface="Calibri"/>
                <a:cs typeface="Calibri"/>
              </a:rPr>
              <a:t>RESPONSABILIDAD</a:t>
            </a:r>
            <a:r>
              <a:rPr lang="es-MX" sz="1800" b="1" spc="395" dirty="0">
                <a:solidFill>
                  <a:srgbClr val="FFFFFF"/>
                </a:solidFill>
                <a:latin typeface="Calibri"/>
                <a:cs typeface="Calibri"/>
              </a:rPr>
              <a:t>    </a:t>
            </a:r>
            <a:r>
              <a:rPr lang="es-MX" sz="1800" b="1" spc="-5" dirty="0">
                <a:solidFill>
                  <a:srgbClr val="FFFFFF"/>
                </a:solidFill>
                <a:latin typeface="Calibri"/>
                <a:cs typeface="Calibri"/>
              </a:rPr>
              <a:t>DISCIPLINARIA</a:t>
            </a:r>
            <a:r>
              <a:rPr lang="es-MX" sz="1800" b="1" spc="660" dirty="0">
                <a:solidFill>
                  <a:srgbClr val="FFFFFF"/>
                </a:solidFill>
                <a:latin typeface="Calibri"/>
                <a:cs typeface="Calibri"/>
              </a:rPr>
              <a:t>  </a:t>
            </a:r>
            <a:r>
              <a:rPr lang="es-MX" sz="1800" b="1" spc="665" dirty="0">
                <a:solidFill>
                  <a:srgbClr val="FFFFFF"/>
                </a:solidFill>
                <a:latin typeface="Calibri"/>
                <a:cs typeface="Calibri"/>
              </a:rPr>
              <a:t> </a:t>
            </a:r>
            <a:r>
              <a:rPr lang="es-MX" sz="1800" dirty="0">
                <a:solidFill>
                  <a:srgbClr val="FFFFFF"/>
                </a:solidFill>
                <a:latin typeface="Calibri"/>
                <a:cs typeface="Calibri"/>
              </a:rPr>
              <a:t>Se</a:t>
            </a:r>
            <a:endParaRPr lang="es-MX" sz="1800" dirty="0">
              <a:latin typeface="Calibri"/>
              <a:cs typeface="Calibri"/>
            </a:endParaRPr>
          </a:p>
          <a:p>
            <a:pPr marL="12700" marR="5080" algn="just">
              <a:lnSpc>
                <a:spcPct val="91700"/>
              </a:lnSpc>
              <a:spcBef>
                <a:spcPts val="80"/>
              </a:spcBef>
            </a:pPr>
            <a:r>
              <a:rPr lang="es-MX" sz="1800" spc="-5" dirty="0">
                <a:solidFill>
                  <a:srgbClr val="FFFFFF"/>
                </a:solidFill>
                <a:latin typeface="Calibri"/>
                <a:cs typeface="Calibri"/>
              </a:rPr>
              <a:t>encuentra</a:t>
            </a:r>
            <a:r>
              <a:rPr lang="es-MX" sz="1800" dirty="0">
                <a:solidFill>
                  <a:srgbClr val="FFFFFF"/>
                </a:solidFill>
                <a:latin typeface="Calibri"/>
                <a:cs typeface="Calibri"/>
              </a:rPr>
              <a:t> </a:t>
            </a:r>
            <a:r>
              <a:rPr lang="es-MX" sz="1800" spc="-5" dirty="0">
                <a:solidFill>
                  <a:srgbClr val="FFFFFF"/>
                </a:solidFill>
                <a:latin typeface="Calibri"/>
                <a:cs typeface="Calibri"/>
              </a:rPr>
              <a:t>encaminada</a:t>
            </a:r>
            <a:r>
              <a:rPr lang="es-MX" sz="1800" spc="395" dirty="0">
                <a:solidFill>
                  <a:srgbClr val="FFFFFF"/>
                </a:solidFill>
                <a:latin typeface="Calibri"/>
                <a:cs typeface="Calibri"/>
              </a:rPr>
              <a:t> </a:t>
            </a:r>
            <a:r>
              <a:rPr lang="es-MX" sz="1800" dirty="0">
                <a:solidFill>
                  <a:srgbClr val="FFFFFF"/>
                </a:solidFill>
                <a:latin typeface="Calibri"/>
                <a:cs typeface="Calibri"/>
              </a:rPr>
              <a:t>a </a:t>
            </a:r>
            <a:r>
              <a:rPr lang="es-MX" sz="1800" spc="-10" dirty="0">
                <a:solidFill>
                  <a:srgbClr val="FFFFFF"/>
                </a:solidFill>
                <a:latin typeface="Calibri"/>
                <a:cs typeface="Calibri"/>
              </a:rPr>
              <a:t>determinar</a:t>
            </a:r>
            <a:r>
              <a:rPr lang="es-MX" sz="1800" spc="385" dirty="0">
                <a:solidFill>
                  <a:srgbClr val="FFFFFF"/>
                </a:solidFill>
                <a:latin typeface="Calibri"/>
                <a:cs typeface="Calibri"/>
              </a:rPr>
              <a:t> </a:t>
            </a:r>
            <a:r>
              <a:rPr lang="es-MX" sz="1800" dirty="0">
                <a:solidFill>
                  <a:srgbClr val="FFFFFF"/>
                </a:solidFill>
                <a:latin typeface="Calibri"/>
                <a:cs typeface="Calibri"/>
              </a:rPr>
              <a:t>si </a:t>
            </a:r>
            <a:r>
              <a:rPr lang="es-MX" sz="1800" spc="-10" dirty="0">
                <a:solidFill>
                  <a:srgbClr val="FFFFFF"/>
                </a:solidFill>
                <a:latin typeface="Calibri"/>
                <a:cs typeface="Calibri"/>
              </a:rPr>
              <a:t>con </a:t>
            </a:r>
            <a:r>
              <a:rPr lang="es-MX" sz="1800" spc="-5" dirty="0">
                <a:solidFill>
                  <a:srgbClr val="FFFFFF"/>
                </a:solidFill>
                <a:latin typeface="Calibri"/>
                <a:cs typeface="Calibri"/>
              </a:rPr>
              <a:t> </a:t>
            </a:r>
            <a:r>
              <a:rPr lang="es-MX" sz="1800" dirty="0">
                <a:solidFill>
                  <a:srgbClr val="FFFFFF"/>
                </a:solidFill>
                <a:latin typeface="Calibri"/>
                <a:cs typeface="Calibri"/>
              </a:rPr>
              <a:t>su </a:t>
            </a:r>
            <a:r>
              <a:rPr lang="es-MX" sz="1800" spc="-5" dirty="0">
                <a:solidFill>
                  <a:srgbClr val="FFFFFF"/>
                </a:solidFill>
                <a:latin typeface="Calibri"/>
                <a:cs typeface="Calibri"/>
              </a:rPr>
              <a:t>actuar </a:t>
            </a:r>
            <a:r>
              <a:rPr lang="es-MX" sz="1800" dirty="0">
                <a:solidFill>
                  <a:srgbClr val="FFFFFF"/>
                </a:solidFill>
                <a:latin typeface="Calibri"/>
                <a:cs typeface="Calibri"/>
              </a:rPr>
              <a:t>u </a:t>
            </a:r>
            <a:r>
              <a:rPr lang="es-MX" sz="1800" spc="-5" dirty="0">
                <a:solidFill>
                  <a:srgbClr val="FFFFFF"/>
                </a:solidFill>
                <a:latin typeface="Calibri"/>
                <a:cs typeface="Calibri"/>
              </a:rPr>
              <a:t>omisión, incumplió los </a:t>
            </a:r>
            <a:r>
              <a:rPr lang="es-MX" sz="1800" spc="-10" dirty="0">
                <a:solidFill>
                  <a:srgbClr val="FFFFFF"/>
                </a:solidFill>
                <a:latin typeface="Calibri"/>
                <a:cs typeface="Calibri"/>
              </a:rPr>
              <a:t>deberes </a:t>
            </a:r>
            <a:r>
              <a:rPr lang="es-MX" sz="1800" spc="-5" dirty="0">
                <a:solidFill>
                  <a:srgbClr val="FFFFFF"/>
                </a:solidFill>
                <a:latin typeface="Calibri"/>
                <a:cs typeface="Calibri"/>
              </a:rPr>
              <a:t> </a:t>
            </a:r>
            <a:r>
              <a:rPr lang="es-MX" sz="1800" dirty="0">
                <a:solidFill>
                  <a:srgbClr val="FFFFFF"/>
                </a:solidFill>
                <a:latin typeface="Calibri"/>
                <a:cs typeface="Calibri"/>
              </a:rPr>
              <a:t>que</a:t>
            </a:r>
            <a:r>
              <a:rPr lang="es-MX" sz="1800" spc="5" dirty="0">
                <a:solidFill>
                  <a:srgbClr val="FFFFFF"/>
                </a:solidFill>
                <a:latin typeface="Calibri"/>
                <a:cs typeface="Calibri"/>
              </a:rPr>
              <a:t> </a:t>
            </a:r>
            <a:r>
              <a:rPr lang="es-MX" sz="1800" spc="-5" dirty="0">
                <a:solidFill>
                  <a:srgbClr val="FFFFFF"/>
                </a:solidFill>
                <a:latin typeface="Calibri"/>
                <a:cs typeface="Calibri"/>
              </a:rPr>
              <a:t>la</a:t>
            </a:r>
            <a:r>
              <a:rPr lang="es-MX" sz="1800" dirty="0">
                <a:solidFill>
                  <a:srgbClr val="FFFFFF"/>
                </a:solidFill>
                <a:latin typeface="Calibri"/>
                <a:cs typeface="Calibri"/>
              </a:rPr>
              <a:t> </a:t>
            </a:r>
            <a:r>
              <a:rPr lang="es-MX" sz="1800" spc="-10" dirty="0">
                <a:solidFill>
                  <a:srgbClr val="FFFFFF"/>
                </a:solidFill>
                <a:latin typeface="Calibri"/>
                <a:cs typeface="Calibri"/>
              </a:rPr>
              <a:t>Constitución</a:t>
            </a:r>
            <a:r>
              <a:rPr lang="es-MX" sz="1800" spc="-5" dirty="0">
                <a:solidFill>
                  <a:srgbClr val="FFFFFF"/>
                </a:solidFill>
                <a:latin typeface="Calibri"/>
                <a:cs typeface="Calibri"/>
              </a:rPr>
              <a:t> </a:t>
            </a:r>
            <a:r>
              <a:rPr lang="es-MX" sz="1800" spc="-15" dirty="0">
                <a:solidFill>
                  <a:srgbClr val="FFFFFF"/>
                </a:solidFill>
                <a:latin typeface="Calibri"/>
                <a:cs typeface="Calibri"/>
              </a:rPr>
              <a:t>Política</a:t>
            </a:r>
            <a:r>
              <a:rPr lang="es-MX" sz="1800" spc="-10" dirty="0">
                <a:solidFill>
                  <a:srgbClr val="FFFFFF"/>
                </a:solidFill>
                <a:latin typeface="Calibri"/>
                <a:cs typeface="Calibri"/>
              </a:rPr>
              <a:t> </a:t>
            </a:r>
            <a:r>
              <a:rPr lang="es-MX" sz="1800" dirty="0">
                <a:solidFill>
                  <a:srgbClr val="FFFFFF"/>
                </a:solidFill>
                <a:latin typeface="Calibri"/>
                <a:cs typeface="Calibri"/>
              </a:rPr>
              <a:t>y</a:t>
            </a:r>
            <a:r>
              <a:rPr lang="es-MX" sz="1800" spc="5" dirty="0">
                <a:solidFill>
                  <a:srgbClr val="FFFFFF"/>
                </a:solidFill>
                <a:latin typeface="Calibri"/>
                <a:cs typeface="Calibri"/>
              </a:rPr>
              <a:t> </a:t>
            </a:r>
            <a:r>
              <a:rPr lang="es-MX" sz="1800" spc="-5" dirty="0">
                <a:solidFill>
                  <a:srgbClr val="FFFFFF"/>
                </a:solidFill>
                <a:latin typeface="Calibri"/>
                <a:cs typeface="Calibri"/>
              </a:rPr>
              <a:t>la</a:t>
            </a:r>
            <a:r>
              <a:rPr lang="es-MX" sz="1800" dirty="0">
                <a:solidFill>
                  <a:srgbClr val="FFFFFF"/>
                </a:solidFill>
                <a:latin typeface="Calibri"/>
                <a:cs typeface="Calibri"/>
              </a:rPr>
              <a:t> </a:t>
            </a:r>
            <a:r>
              <a:rPr lang="es-MX" sz="1800" spc="-5" dirty="0">
                <a:solidFill>
                  <a:srgbClr val="FFFFFF"/>
                </a:solidFill>
                <a:latin typeface="Calibri"/>
                <a:cs typeface="Calibri"/>
              </a:rPr>
              <a:t>ley</a:t>
            </a:r>
            <a:r>
              <a:rPr lang="es-MX" sz="1800" dirty="0">
                <a:solidFill>
                  <a:srgbClr val="FFFFFF"/>
                </a:solidFill>
                <a:latin typeface="Calibri"/>
                <a:cs typeface="Calibri"/>
              </a:rPr>
              <a:t> </a:t>
            </a:r>
            <a:r>
              <a:rPr lang="es-MX" sz="1800" spc="-10" dirty="0">
                <a:solidFill>
                  <a:srgbClr val="FFFFFF"/>
                </a:solidFill>
                <a:latin typeface="Calibri"/>
                <a:cs typeface="Calibri"/>
              </a:rPr>
              <a:t>le </a:t>
            </a:r>
            <a:r>
              <a:rPr lang="es-MX" sz="1800" spc="-5" dirty="0">
                <a:solidFill>
                  <a:srgbClr val="FFFFFF"/>
                </a:solidFill>
                <a:latin typeface="Calibri"/>
                <a:cs typeface="Calibri"/>
              </a:rPr>
              <a:t> </a:t>
            </a:r>
            <a:r>
              <a:rPr lang="es-MX" sz="1800" dirty="0">
                <a:solidFill>
                  <a:srgbClr val="FFFFFF"/>
                </a:solidFill>
                <a:latin typeface="Calibri"/>
                <a:cs typeface="Calibri"/>
              </a:rPr>
              <a:t>imponen,</a:t>
            </a:r>
            <a:r>
              <a:rPr lang="es-MX" sz="1800" spc="375" dirty="0">
                <a:solidFill>
                  <a:srgbClr val="FFFFFF"/>
                </a:solidFill>
                <a:latin typeface="Calibri"/>
                <a:cs typeface="Calibri"/>
              </a:rPr>
              <a:t> </a:t>
            </a:r>
            <a:r>
              <a:rPr lang="es-MX" sz="1800" spc="-10" dirty="0">
                <a:solidFill>
                  <a:srgbClr val="FFFFFF"/>
                </a:solidFill>
                <a:latin typeface="Calibri"/>
                <a:cs typeface="Calibri"/>
              </a:rPr>
              <a:t>contrariando</a:t>
            </a:r>
            <a:r>
              <a:rPr lang="es-MX" sz="1800" spc="385" dirty="0">
                <a:solidFill>
                  <a:srgbClr val="FFFFFF"/>
                </a:solidFill>
                <a:latin typeface="Calibri"/>
                <a:cs typeface="Calibri"/>
              </a:rPr>
              <a:t> </a:t>
            </a:r>
            <a:r>
              <a:rPr lang="es-MX" sz="1800" spc="-5" dirty="0">
                <a:solidFill>
                  <a:srgbClr val="FFFFFF"/>
                </a:solidFill>
                <a:latin typeface="Calibri"/>
                <a:cs typeface="Calibri"/>
              </a:rPr>
              <a:t>los</a:t>
            </a:r>
            <a:r>
              <a:rPr lang="es-MX" sz="1800" spc="390" dirty="0">
                <a:solidFill>
                  <a:srgbClr val="FFFFFF"/>
                </a:solidFill>
                <a:latin typeface="Calibri"/>
                <a:cs typeface="Calibri"/>
              </a:rPr>
              <a:t> </a:t>
            </a:r>
            <a:r>
              <a:rPr lang="es-MX" sz="1800" spc="-5" dirty="0">
                <a:solidFill>
                  <a:srgbClr val="FFFFFF"/>
                </a:solidFill>
                <a:latin typeface="Calibri"/>
                <a:cs typeface="Calibri"/>
              </a:rPr>
              <a:t>fines</a:t>
            </a:r>
            <a:r>
              <a:rPr lang="es-MX" sz="1800" spc="390" dirty="0">
                <a:solidFill>
                  <a:srgbClr val="FFFFFF"/>
                </a:solidFill>
                <a:latin typeface="Calibri"/>
                <a:cs typeface="Calibri"/>
              </a:rPr>
              <a:t> </a:t>
            </a:r>
            <a:r>
              <a:rPr lang="es-MX" sz="1800" dirty="0">
                <a:solidFill>
                  <a:srgbClr val="FFFFFF"/>
                </a:solidFill>
                <a:latin typeface="Calibri"/>
                <a:cs typeface="Calibri"/>
              </a:rPr>
              <a:t>del</a:t>
            </a:r>
            <a:r>
              <a:rPr lang="es-MX" sz="1800" spc="380" dirty="0">
                <a:solidFill>
                  <a:srgbClr val="FFFFFF"/>
                </a:solidFill>
                <a:latin typeface="Calibri"/>
                <a:cs typeface="Calibri"/>
              </a:rPr>
              <a:t> </a:t>
            </a:r>
            <a:r>
              <a:rPr lang="es-MX" sz="1800" spc="-10" dirty="0">
                <a:solidFill>
                  <a:srgbClr val="FFFFFF"/>
                </a:solidFill>
                <a:latin typeface="Calibri"/>
                <a:cs typeface="Calibri"/>
              </a:rPr>
              <a:t>Estado</a:t>
            </a:r>
            <a:r>
              <a:rPr lang="es-MX" dirty="0">
                <a:latin typeface="Calibri"/>
                <a:cs typeface="Calibri"/>
              </a:rPr>
              <a:t> </a:t>
            </a:r>
            <a:r>
              <a:rPr lang="es-MX" sz="1800" spc="-15" dirty="0">
                <a:solidFill>
                  <a:srgbClr val="FFFFFF"/>
                </a:solidFill>
                <a:latin typeface="Calibri"/>
                <a:cs typeface="Calibri"/>
              </a:rPr>
              <a:t>Social de derecho y  afectando</a:t>
            </a:r>
            <a:r>
              <a:rPr lang="es-MX" sz="1800" spc="-10" dirty="0">
                <a:solidFill>
                  <a:srgbClr val="FFFFFF"/>
                </a:solidFill>
                <a:latin typeface="Calibri"/>
                <a:cs typeface="Calibri"/>
              </a:rPr>
              <a:t> la administración pública </a:t>
            </a:r>
            <a:r>
              <a:rPr lang="es-MX" sz="1800" spc="-395" dirty="0">
                <a:solidFill>
                  <a:srgbClr val="FFFFFF"/>
                </a:solidFill>
                <a:latin typeface="Calibri"/>
                <a:cs typeface="Calibri"/>
              </a:rPr>
              <a:t> </a:t>
            </a:r>
            <a:r>
              <a:rPr lang="es-MX" sz="1800" spc="-10" dirty="0">
                <a:solidFill>
                  <a:srgbClr val="FFFFFF"/>
                </a:solidFill>
                <a:latin typeface="Calibri"/>
                <a:cs typeface="Calibri"/>
              </a:rPr>
              <a:t>con</a:t>
            </a:r>
            <a:r>
              <a:rPr lang="es-MX" sz="1800" spc="409" dirty="0">
                <a:solidFill>
                  <a:srgbClr val="FFFFFF"/>
                </a:solidFill>
                <a:latin typeface="Calibri"/>
                <a:cs typeface="Calibri"/>
              </a:rPr>
              <a:t> </a:t>
            </a:r>
            <a:r>
              <a:rPr lang="es-MX" sz="1800" spc="-5" dirty="0">
                <a:solidFill>
                  <a:srgbClr val="FFFFFF"/>
                </a:solidFill>
                <a:latin typeface="Calibri"/>
                <a:cs typeface="Calibri"/>
              </a:rPr>
              <a:t>tal comportamiento</a:t>
            </a:r>
            <a:endParaRPr lang="es-MX" sz="1800" dirty="0">
              <a:latin typeface="Calibri"/>
              <a:cs typeface="Calibri"/>
            </a:endParaRPr>
          </a:p>
          <a:p>
            <a:pPr marL="12700" marR="5080" algn="just">
              <a:lnSpc>
                <a:spcPct val="91600"/>
              </a:lnSpc>
              <a:spcBef>
                <a:spcPts val="280"/>
              </a:spcBef>
            </a:pPr>
            <a:endParaRPr lang="es-CO" sz="1800" dirty="0">
              <a:latin typeface="Calibri"/>
              <a:cs typeface="Calibri"/>
            </a:endParaRPr>
          </a:p>
        </p:txBody>
      </p:sp>
      <p:sp>
        <p:nvSpPr>
          <p:cNvPr id="28" name="object 11">
            <a:extLst>
              <a:ext uri="{FF2B5EF4-FFF2-40B4-BE49-F238E27FC236}">
                <a16:creationId xmlns:a16="http://schemas.microsoft.com/office/drawing/2014/main" id="{9CE0D80A-753C-8FB0-C4B8-B14D81A6BA92}"/>
              </a:ext>
            </a:extLst>
          </p:cNvPr>
          <p:cNvSpPr txBox="1"/>
          <p:nvPr/>
        </p:nvSpPr>
        <p:spPr>
          <a:xfrm>
            <a:off x="2057400" y="5981700"/>
            <a:ext cx="4239895" cy="1675715"/>
          </a:xfrm>
          <a:prstGeom prst="rect">
            <a:avLst/>
          </a:prstGeom>
        </p:spPr>
        <p:txBody>
          <a:bodyPr vert="horz" wrap="square" lIns="0" tIns="35560" rIns="0" bIns="0" rtlCol="0">
            <a:spAutoFit/>
          </a:bodyPr>
          <a:lstStyle/>
          <a:p>
            <a:pPr marL="12700" algn="just">
              <a:lnSpc>
                <a:spcPts val="2065"/>
              </a:lnSpc>
              <a:spcBef>
                <a:spcPts val="100"/>
              </a:spcBef>
            </a:pPr>
            <a:r>
              <a:rPr lang="es-MX" sz="1800" b="1" spc="-10" dirty="0">
                <a:solidFill>
                  <a:srgbClr val="FFFFFF"/>
                </a:solidFill>
                <a:latin typeface="Calibri"/>
                <a:cs typeface="Calibri"/>
              </a:rPr>
              <a:t>RESPONSABILIDAD PENAL  </a:t>
            </a:r>
            <a:r>
              <a:rPr lang="es-MX" sz="1800" spc="-10" dirty="0">
                <a:solidFill>
                  <a:srgbClr val="FFFFFF"/>
                </a:solidFill>
                <a:latin typeface="Calibri"/>
                <a:cs typeface="Calibri"/>
              </a:rPr>
              <a:t>Es la </a:t>
            </a:r>
            <a:r>
              <a:rPr lang="es-MX" sz="1800" spc="-5" dirty="0">
                <a:solidFill>
                  <a:srgbClr val="FFFFFF"/>
                </a:solidFill>
                <a:latin typeface="Calibri"/>
                <a:cs typeface="Calibri"/>
              </a:rPr>
              <a:t>consecuencia</a:t>
            </a:r>
            <a:r>
              <a:rPr lang="es-MX" sz="1800" spc="430" dirty="0">
                <a:solidFill>
                  <a:srgbClr val="FFFFFF"/>
                </a:solidFill>
                <a:latin typeface="Calibri"/>
                <a:cs typeface="Calibri"/>
              </a:rPr>
              <a:t> </a:t>
            </a:r>
            <a:r>
              <a:rPr lang="es-MX" sz="1800" spc="434" dirty="0">
                <a:solidFill>
                  <a:srgbClr val="FFFFFF"/>
                </a:solidFill>
                <a:latin typeface="Calibri"/>
                <a:cs typeface="Calibri"/>
              </a:rPr>
              <a:t> </a:t>
            </a:r>
            <a:r>
              <a:rPr lang="es-MX" sz="1800" spc="-10" dirty="0">
                <a:solidFill>
                  <a:srgbClr val="FFFFFF"/>
                </a:solidFill>
                <a:latin typeface="Calibri"/>
                <a:cs typeface="Calibri"/>
              </a:rPr>
              <a:t>jurídica comisión </a:t>
            </a:r>
            <a:r>
              <a:rPr lang="es-MX" sz="1800" dirty="0">
                <a:solidFill>
                  <a:srgbClr val="FFFFFF"/>
                </a:solidFill>
                <a:latin typeface="Calibri"/>
                <a:cs typeface="Calibri"/>
              </a:rPr>
              <a:t>de un </a:t>
            </a:r>
            <a:r>
              <a:rPr lang="es-MX" sz="1800" spc="-5" dirty="0">
                <a:solidFill>
                  <a:srgbClr val="FFFFFF"/>
                </a:solidFill>
                <a:latin typeface="Calibri"/>
                <a:cs typeface="Calibri"/>
              </a:rPr>
              <a:t>hecho </a:t>
            </a:r>
            <a:r>
              <a:rPr lang="es-MX" sz="1800" spc="-10" dirty="0">
                <a:solidFill>
                  <a:srgbClr val="FFFFFF"/>
                </a:solidFill>
                <a:latin typeface="Calibri"/>
                <a:cs typeface="Calibri"/>
              </a:rPr>
              <a:t>tipificado como </a:t>
            </a:r>
            <a:r>
              <a:rPr lang="es-MX" sz="1800" spc="-5" dirty="0">
                <a:solidFill>
                  <a:srgbClr val="FFFFFF"/>
                </a:solidFill>
                <a:latin typeface="Calibri"/>
                <a:cs typeface="Calibri"/>
              </a:rPr>
              <a:t>delito </a:t>
            </a:r>
            <a:r>
              <a:rPr lang="es-MX" sz="1800" dirty="0">
                <a:solidFill>
                  <a:srgbClr val="FFFFFF"/>
                </a:solidFill>
                <a:latin typeface="Calibri"/>
                <a:cs typeface="Calibri"/>
              </a:rPr>
              <a:t> en</a:t>
            </a:r>
            <a:r>
              <a:rPr lang="es-MX" sz="1800" spc="5" dirty="0">
                <a:solidFill>
                  <a:srgbClr val="FFFFFF"/>
                </a:solidFill>
                <a:latin typeface="Calibri"/>
                <a:cs typeface="Calibri"/>
              </a:rPr>
              <a:t> </a:t>
            </a:r>
            <a:r>
              <a:rPr lang="es-MX" sz="1800" spc="-5" dirty="0">
                <a:solidFill>
                  <a:srgbClr val="FFFFFF"/>
                </a:solidFill>
                <a:latin typeface="Calibri"/>
                <a:cs typeface="Calibri"/>
              </a:rPr>
              <a:t>la</a:t>
            </a:r>
            <a:r>
              <a:rPr lang="es-MX" sz="1800" dirty="0">
                <a:solidFill>
                  <a:srgbClr val="FFFFFF"/>
                </a:solidFill>
                <a:latin typeface="Calibri"/>
                <a:cs typeface="Calibri"/>
              </a:rPr>
              <a:t> </a:t>
            </a:r>
            <a:r>
              <a:rPr lang="es-MX" sz="1800" spc="-40" dirty="0">
                <a:solidFill>
                  <a:srgbClr val="FFFFFF"/>
                </a:solidFill>
                <a:latin typeface="Calibri"/>
                <a:cs typeface="Calibri"/>
              </a:rPr>
              <a:t>ley,</a:t>
            </a:r>
            <a:r>
              <a:rPr lang="es-MX" sz="1800" spc="-35" dirty="0">
                <a:solidFill>
                  <a:srgbClr val="FFFFFF"/>
                </a:solidFill>
                <a:latin typeface="Calibri"/>
                <a:cs typeface="Calibri"/>
              </a:rPr>
              <a:t> </a:t>
            </a:r>
            <a:r>
              <a:rPr lang="es-MX" sz="1800" spc="-15" dirty="0">
                <a:solidFill>
                  <a:srgbClr val="FFFFFF"/>
                </a:solidFill>
                <a:latin typeface="Calibri"/>
                <a:cs typeface="Calibri"/>
              </a:rPr>
              <a:t>para</a:t>
            </a:r>
            <a:r>
              <a:rPr lang="es-MX" sz="1800" spc="-10" dirty="0">
                <a:solidFill>
                  <a:srgbClr val="FFFFFF"/>
                </a:solidFill>
                <a:latin typeface="Calibri"/>
                <a:cs typeface="Calibri"/>
              </a:rPr>
              <a:t> </a:t>
            </a:r>
            <a:r>
              <a:rPr lang="es-MX" sz="1800" spc="-15" dirty="0">
                <a:solidFill>
                  <a:srgbClr val="FFFFFF"/>
                </a:solidFill>
                <a:latin typeface="Calibri"/>
                <a:cs typeface="Calibri"/>
              </a:rPr>
              <a:t>este</a:t>
            </a:r>
            <a:r>
              <a:rPr lang="es-MX" sz="1800" spc="-10" dirty="0">
                <a:solidFill>
                  <a:srgbClr val="FFFFFF"/>
                </a:solidFill>
                <a:latin typeface="Calibri"/>
                <a:cs typeface="Calibri"/>
              </a:rPr>
              <a:t> </a:t>
            </a:r>
            <a:r>
              <a:rPr lang="es-MX" sz="1800" spc="-5" dirty="0">
                <a:solidFill>
                  <a:srgbClr val="FFFFFF"/>
                </a:solidFill>
                <a:latin typeface="Calibri"/>
                <a:cs typeface="Calibri"/>
              </a:rPr>
              <a:t>caso</a:t>
            </a:r>
            <a:r>
              <a:rPr lang="es-MX" sz="1800" dirty="0">
                <a:solidFill>
                  <a:srgbClr val="FFFFFF"/>
                </a:solidFill>
                <a:latin typeface="Calibri"/>
                <a:cs typeface="Calibri"/>
              </a:rPr>
              <a:t> </a:t>
            </a:r>
            <a:r>
              <a:rPr lang="es-MX" sz="1800" spc="-10" dirty="0">
                <a:solidFill>
                  <a:srgbClr val="FFFFFF"/>
                </a:solidFill>
                <a:latin typeface="Calibri"/>
                <a:cs typeface="Calibri"/>
              </a:rPr>
              <a:t>cometido</a:t>
            </a:r>
            <a:r>
              <a:rPr lang="es-MX" sz="1800" spc="-5" dirty="0">
                <a:solidFill>
                  <a:srgbClr val="FFFFFF"/>
                </a:solidFill>
                <a:latin typeface="Calibri"/>
                <a:cs typeface="Calibri"/>
              </a:rPr>
              <a:t> por</a:t>
            </a:r>
            <a:r>
              <a:rPr lang="es-MX" sz="1800" dirty="0">
                <a:solidFill>
                  <a:srgbClr val="FFFFFF"/>
                </a:solidFill>
                <a:latin typeface="Calibri"/>
                <a:cs typeface="Calibri"/>
              </a:rPr>
              <a:t> el </a:t>
            </a:r>
            <a:r>
              <a:rPr lang="es-MX" sz="1800" spc="5" dirty="0">
                <a:solidFill>
                  <a:srgbClr val="FFFFFF"/>
                </a:solidFill>
                <a:latin typeface="Calibri"/>
                <a:cs typeface="Calibri"/>
              </a:rPr>
              <a:t> </a:t>
            </a:r>
            <a:r>
              <a:rPr lang="es-MX" sz="1800" dirty="0">
                <a:solidFill>
                  <a:srgbClr val="FFFFFF"/>
                </a:solidFill>
                <a:latin typeface="Calibri"/>
                <a:cs typeface="Calibri"/>
              </a:rPr>
              <a:t>supervisor</a:t>
            </a:r>
            <a:r>
              <a:rPr lang="es-MX" sz="1800" spc="140" dirty="0">
                <a:solidFill>
                  <a:srgbClr val="FFFFFF"/>
                </a:solidFill>
                <a:latin typeface="Calibri"/>
                <a:cs typeface="Calibri"/>
              </a:rPr>
              <a:t> </a:t>
            </a:r>
            <a:r>
              <a:rPr lang="es-MX" sz="1800" spc="-10" dirty="0">
                <a:solidFill>
                  <a:srgbClr val="FFFFFF"/>
                </a:solidFill>
                <a:latin typeface="Calibri"/>
                <a:cs typeface="Calibri"/>
              </a:rPr>
              <a:t>(la</a:t>
            </a:r>
            <a:r>
              <a:rPr lang="es-MX" sz="1800" spc="145" dirty="0">
                <a:solidFill>
                  <a:srgbClr val="FFFFFF"/>
                </a:solidFill>
                <a:latin typeface="Calibri"/>
                <a:cs typeface="Calibri"/>
              </a:rPr>
              <a:t> </a:t>
            </a:r>
            <a:r>
              <a:rPr lang="es-MX" sz="1800" spc="-10" dirty="0">
                <a:solidFill>
                  <a:srgbClr val="FFFFFF"/>
                </a:solidFill>
                <a:latin typeface="Calibri"/>
                <a:cs typeface="Calibri"/>
              </a:rPr>
              <a:t>conducta</a:t>
            </a:r>
            <a:r>
              <a:rPr lang="es-MX" sz="1800" spc="140" dirty="0">
                <a:solidFill>
                  <a:srgbClr val="FFFFFF"/>
                </a:solidFill>
                <a:latin typeface="Calibri"/>
                <a:cs typeface="Calibri"/>
              </a:rPr>
              <a:t> </a:t>
            </a:r>
            <a:r>
              <a:rPr lang="es-MX" sz="1800" dirty="0">
                <a:solidFill>
                  <a:srgbClr val="FFFFFF"/>
                </a:solidFill>
                <a:latin typeface="Calibri"/>
                <a:cs typeface="Calibri"/>
              </a:rPr>
              <a:t>es</a:t>
            </a:r>
            <a:r>
              <a:rPr lang="es-MX" sz="1800" spc="145" dirty="0">
                <a:solidFill>
                  <a:srgbClr val="FFFFFF"/>
                </a:solidFill>
                <a:latin typeface="Calibri"/>
                <a:cs typeface="Calibri"/>
              </a:rPr>
              <a:t> </a:t>
            </a:r>
            <a:r>
              <a:rPr lang="es-MX" sz="1800" spc="-10" dirty="0">
                <a:solidFill>
                  <a:srgbClr val="FFFFFF"/>
                </a:solidFill>
                <a:latin typeface="Calibri"/>
                <a:cs typeface="Calibri"/>
              </a:rPr>
              <a:t>típica,</a:t>
            </a:r>
            <a:r>
              <a:rPr lang="es-MX" sz="1800" spc="140" dirty="0">
                <a:solidFill>
                  <a:srgbClr val="FFFFFF"/>
                </a:solidFill>
                <a:latin typeface="Calibri"/>
                <a:cs typeface="Calibri"/>
              </a:rPr>
              <a:t> </a:t>
            </a:r>
            <a:r>
              <a:rPr lang="es-MX" sz="1800" spc="-10" dirty="0">
                <a:solidFill>
                  <a:srgbClr val="FFFFFF"/>
                </a:solidFill>
                <a:latin typeface="Calibri"/>
                <a:cs typeface="Calibri"/>
              </a:rPr>
              <a:t>antijurídica </a:t>
            </a:r>
            <a:r>
              <a:rPr lang="es-MX" sz="1800" spc="-395" dirty="0">
                <a:solidFill>
                  <a:srgbClr val="FFFFFF"/>
                </a:solidFill>
                <a:latin typeface="Calibri"/>
                <a:cs typeface="Calibri"/>
              </a:rPr>
              <a:t> </a:t>
            </a:r>
            <a:r>
              <a:rPr lang="es-MX" sz="1800" dirty="0">
                <a:solidFill>
                  <a:srgbClr val="FFFFFF"/>
                </a:solidFill>
                <a:latin typeface="Calibri"/>
                <a:cs typeface="Calibri"/>
              </a:rPr>
              <a:t>y</a:t>
            </a:r>
            <a:r>
              <a:rPr lang="es-MX" sz="1800" spc="-5" dirty="0">
                <a:solidFill>
                  <a:srgbClr val="FFFFFF"/>
                </a:solidFill>
                <a:latin typeface="Calibri"/>
                <a:cs typeface="Calibri"/>
              </a:rPr>
              <a:t> culpable).</a:t>
            </a:r>
            <a:endParaRPr lang="es-MX" sz="1800" dirty="0">
              <a:latin typeface="Calibri"/>
              <a:cs typeface="Calibri"/>
            </a:endParaRPr>
          </a:p>
          <a:p>
            <a:pPr marL="12700" marR="5080" algn="just">
              <a:lnSpc>
                <a:spcPct val="91600"/>
              </a:lnSpc>
              <a:spcBef>
                <a:spcPts val="280"/>
              </a:spcBef>
            </a:pPr>
            <a:endParaRPr lang="es-CO" sz="1800" dirty="0">
              <a:latin typeface="Calibri"/>
              <a:cs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579869" y="693547"/>
            <a:ext cx="8404860" cy="513715"/>
          </a:xfrm>
          <a:prstGeom prst="rect">
            <a:avLst/>
          </a:prstGeom>
        </p:spPr>
        <p:txBody>
          <a:bodyPr vert="horz" wrap="square" lIns="0" tIns="12700" rIns="0" bIns="0" rtlCol="0">
            <a:spAutoFit/>
          </a:bodyPr>
          <a:lstStyle/>
          <a:p>
            <a:pPr marL="12700">
              <a:lnSpc>
                <a:spcPct val="100000"/>
              </a:lnSpc>
              <a:spcBef>
                <a:spcPts val="100"/>
              </a:spcBef>
            </a:pPr>
            <a:r>
              <a:rPr spc="80" dirty="0"/>
              <a:t>Funciones</a:t>
            </a:r>
            <a:r>
              <a:rPr spc="-320" dirty="0"/>
              <a:t> </a:t>
            </a:r>
            <a:r>
              <a:rPr spc="-160" dirty="0"/>
              <a:t>y</a:t>
            </a:r>
            <a:r>
              <a:rPr spc="-290" dirty="0"/>
              <a:t> </a:t>
            </a:r>
            <a:r>
              <a:rPr spc="-30" dirty="0"/>
              <a:t>a</a:t>
            </a:r>
            <a:r>
              <a:rPr spc="20" dirty="0"/>
              <a:t>ctividades</a:t>
            </a:r>
            <a:r>
              <a:rPr spc="-305" dirty="0"/>
              <a:t> </a:t>
            </a:r>
            <a:r>
              <a:rPr spc="100" dirty="0"/>
              <a:t>de</a:t>
            </a:r>
            <a:r>
              <a:rPr spc="-290" dirty="0"/>
              <a:t> </a:t>
            </a:r>
            <a:r>
              <a:rPr spc="-15" dirty="0"/>
              <a:t>l</a:t>
            </a:r>
            <a:r>
              <a:rPr spc="-35" dirty="0"/>
              <a:t>a</a:t>
            </a:r>
            <a:r>
              <a:rPr spc="-290" dirty="0"/>
              <a:t> </a:t>
            </a:r>
            <a:r>
              <a:rPr spc="-15" dirty="0"/>
              <a:t>supervi</a:t>
            </a:r>
            <a:r>
              <a:rPr spc="-10" dirty="0"/>
              <a:t>s</a:t>
            </a:r>
            <a:r>
              <a:rPr spc="60" dirty="0"/>
              <a:t>ión</a:t>
            </a:r>
          </a:p>
        </p:txBody>
      </p:sp>
      <p:sp>
        <p:nvSpPr>
          <p:cNvPr id="3" name="object 3"/>
          <p:cNvSpPr txBox="1">
            <a:spLocks noGrp="1"/>
          </p:cNvSpPr>
          <p:nvPr>
            <p:ph type="body" idx="1"/>
          </p:nvPr>
        </p:nvSpPr>
        <p:spPr>
          <a:xfrm>
            <a:off x="3352800" y="2247900"/>
            <a:ext cx="11041888" cy="6849952"/>
          </a:xfrm>
          <a:prstGeom prst="rect">
            <a:avLst/>
          </a:prstGeom>
        </p:spPr>
        <p:txBody>
          <a:bodyPr vert="horz" wrap="square" lIns="0" tIns="98425" rIns="0" bIns="0" rtlCol="0">
            <a:spAutoFit/>
          </a:bodyPr>
          <a:lstStyle/>
          <a:p>
            <a:pPr marL="793115" indent="-515620">
              <a:lnSpc>
                <a:spcPct val="100000"/>
              </a:lnSpc>
              <a:spcBef>
                <a:spcPts val="775"/>
              </a:spcBef>
              <a:buAutoNum type="arabicPeriod"/>
              <a:tabLst>
                <a:tab pos="793750" algn="l"/>
                <a:tab pos="794385" algn="l"/>
              </a:tabLst>
            </a:pPr>
            <a:r>
              <a:rPr spc="-15" dirty="0"/>
              <a:t>Seguimiento</a:t>
            </a:r>
            <a:r>
              <a:rPr spc="30" dirty="0"/>
              <a:t> </a:t>
            </a:r>
            <a:r>
              <a:rPr spc="-5" dirty="0"/>
              <a:t>a</a:t>
            </a:r>
            <a:r>
              <a:rPr spc="10" dirty="0"/>
              <a:t> </a:t>
            </a:r>
            <a:r>
              <a:rPr spc="-10" dirty="0"/>
              <a:t>la</a:t>
            </a:r>
            <a:r>
              <a:rPr dirty="0"/>
              <a:t> </a:t>
            </a:r>
            <a:r>
              <a:rPr spc="-5" dirty="0"/>
              <a:t>ejecución</a:t>
            </a:r>
            <a:r>
              <a:rPr spc="15" dirty="0"/>
              <a:t> </a:t>
            </a:r>
            <a:r>
              <a:rPr spc="-5" dirty="0"/>
              <a:t>del</a:t>
            </a:r>
            <a:r>
              <a:rPr spc="10" dirty="0"/>
              <a:t> </a:t>
            </a:r>
            <a:r>
              <a:rPr spc="-15" dirty="0"/>
              <a:t>objeto</a:t>
            </a:r>
            <a:r>
              <a:rPr spc="15" dirty="0"/>
              <a:t> </a:t>
            </a:r>
            <a:r>
              <a:rPr spc="-15" dirty="0"/>
              <a:t>contractual</a:t>
            </a:r>
          </a:p>
          <a:p>
            <a:pPr marL="793115" indent="-515620">
              <a:lnSpc>
                <a:spcPct val="100000"/>
              </a:lnSpc>
              <a:spcBef>
                <a:spcPts val="675"/>
              </a:spcBef>
              <a:buAutoNum type="arabicPeriod"/>
              <a:tabLst>
                <a:tab pos="793750" algn="l"/>
                <a:tab pos="794385" algn="l"/>
              </a:tabLst>
            </a:pPr>
            <a:r>
              <a:rPr spc="-15" dirty="0"/>
              <a:t>Seguimiento</a:t>
            </a:r>
            <a:r>
              <a:rPr spc="30" dirty="0"/>
              <a:t> </a:t>
            </a:r>
            <a:r>
              <a:rPr spc="-5" dirty="0"/>
              <a:t>a</a:t>
            </a:r>
            <a:r>
              <a:rPr spc="10" dirty="0"/>
              <a:t> </a:t>
            </a:r>
            <a:r>
              <a:rPr spc="-10" dirty="0"/>
              <a:t>la</a:t>
            </a:r>
            <a:r>
              <a:rPr spc="5" dirty="0"/>
              <a:t> </a:t>
            </a:r>
            <a:r>
              <a:rPr spc="-15" dirty="0"/>
              <a:t>gestión</a:t>
            </a:r>
            <a:r>
              <a:rPr spc="15" dirty="0"/>
              <a:t> </a:t>
            </a:r>
            <a:r>
              <a:rPr spc="-15" dirty="0"/>
              <a:t>financiera</a:t>
            </a:r>
            <a:r>
              <a:rPr spc="30" dirty="0"/>
              <a:t> </a:t>
            </a:r>
            <a:r>
              <a:rPr spc="-5" dirty="0"/>
              <a:t>y</a:t>
            </a:r>
            <a:r>
              <a:rPr dirty="0"/>
              <a:t> </a:t>
            </a:r>
            <a:r>
              <a:rPr spc="-15" dirty="0"/>
              <a:t>contable</a:t>
            </a:r>
            <a:r>
              <a:rPr spc="5" dirty="0"/>
              <a:t> </a:t>
            </a:r>
            <a:r>
              <a:rPr spc="-5" dirty="0"/>
              <a:t>del</a:t>
            </a:r>
            <a:r>
              <a:rPr spc="15" dirty="0"/>
              <a:t> </a:t>
            </a:r>
            <a:r>
              <a:rPr spc="-25" dirty="0"/>
              <a:t>contrato</a:t>
            </a:r>
          </a:p>
          <a:p>
            <a:pPr marL="793115" indent="-515620">
              <a:lnSpc>
                <a:spcPct val="100000"/>
              </a:lnSpc>
              <a:spcBef>
                <a:spcPts val="660"/>
              </a:spcBef>
              <a:buAutoNum type="arabicPeriod"/>
              <a:tabLst>
                <a:tab pos="793750" algn="l"/>
                <a:tab pos="794385" algn="l"/>
              </a:tabLst>
            </a:pPr>
            <a:r>
              <a:rPr spc="-20" dirty="0"/>
              <a:t>Sustentar</a:t>
            </a:r>
            <a:r>
              <a:rPr spc="30" dirty="0"/>
              <a:t> </a:t>
            </a:r>
            <a:r>
              <a:rPr spc="-10" dirty="0"/>
              <a:t>la</a:t>
            </a:r>
            <a:r>
              <a:rPr spc="10" dirty="0"/>
              <a:t> </a:t>
            </a:r>
            <a:r>
              <a:rPr spc="-10" dirty="0"/>
              <a:t>viabilidad</a:t>
            </a:r>
            <a:r>
              <a:rPr spc="45" dirty="0"/>
              <a:t> </a:t>
            </a:r>
            <a:r>
              <a:rPr spc="-5" dirty="0"/>
              <a:t>en</a:t>
            </a:r>
            <a:r>
              <a:rPr dirty="0"/>
              <a:t> </a:t>
            </a:r>
            <a:r>
              <a:rPr spc="-10" dirty="0"/>
              <a:t>caso</a:t>
            </a:r>
            <a:r>
              <a:rPr spc="15" dirty="0"/>
              <a:t> </a:t>
            </a:r>
            <a:r>
              <a:rPr spc="-5" dirty="0"/>
              <a:t>de</a:t>
            </a:r>
            <a:r>
              <a:rPr spc="20" dirty="0"/>
              <a:t> </a:t>
            </a:r>
            <a:r>
              <a:rPr spc="-15" dirty="0"/>
              <a:t>requerirse</a:t>
            </a:r>
            <a:r>
              <a:rPr spc="35" dirty="0"/>
              <a:t> </a:t>
            </a:r>
            <a:r>
              <a:rPr spc="-10" dirty="0"/>
              <a:t>modificaciones</a:t>
            </a:r>
            <a:r>
              <a:rPr spc="40" dirty="0"/>
              <a:t> </a:t>
            </a:r>
            <a:r>
              <a:rPr spc="-5" dirty="0"/>
              <a:t>al</a:t>
            </a:r>
            <a:r>
              <a:rPr spc="-10" dirty="0"/>
              <a:t> </a:t>
            </a:r>
            <a:r>
              <a:rPr spc="-25" dirty="0"/>
              <a:t>contrato</a:t>
            </a:r>
          </a:p>
          <a:p>
            <a:pPr marL="793115" indent="-515620">
              <a:lnSpc>
                <a:spcPct val="100000"/>
              </a:lnSpc>
              <a:spcBef>
                <a:spcPts val="660"/>
              </a:spcBef>
              <a:buAutoNum type="arabicPeriod"/>
              <a:tabLst>
                <a:tab pos="793750" algn="l"/>
                <a:tab pos="794385" algn="l"/>
              </a:tabLst>
            </a:pPr>
            <a:r>
              <a:rPr spc="-15" dirty="0"/>
              <a:t>Seguimiento</a:t>
            </a:r>
            <a:r>
              <a:rPr spc="30" dirty="0"/>
              <a:t> </a:t>
            </a:r>
            <a:r>
              <a:rPr spc="-5" dirty="0"/>
              <a:t>a</a:t>
            </a:r>
            <a:r>
              <a:rPr spc="10" dirty="0"/>
              <a:t> </a:t>
            </a:r>
            <a:r>
              <a:rPr spc="-10" dirty="0"/>
              <a:t>la</a:t>
            </a:r>
            <a:r>
              <a:rPr spc="5" dirty="0"/>
              <a:t> </a:t>
            </a:r>
            <a:r>
              <a:rPr spc="-15" dirty="0"/>
              <a:t>etapa</a:t>
            </a:r>
            <a:r>
              <a:rPr spc="10" dirty="0"/>
              <a:t> </a:t>
            </a:r>
            <a:r>
              <a:rPr spc="-20" dirty="0"/>
              <a:t>post</a:t>
            </a:r>
            <a:r>
              <a:rPr spc="35" dirty="0"/>
              <a:t> </a:t>
            </a:r>
            <a:r>
              <a:rPr spc="-15" dirty="0"/>
              <a:t>contractual</a:t>
            </a:r>
            <a:r>
              <a:rPr spc="30" dirty="0"/>
              <a:t> </a:t>
            </a:r>
            <a:r>
              <a:rPr spc="-10" dirty="0"/>
              <a:t>(Liquidaciones)</a:t>
            </a:r>
          </a:p>
          <a:p>
            <a:pPr marL="793115" indent="-515620">
              <a:lnSpc>
                <a:spcPct val="100000"/>
              </a:lnSpc>
              <a:spcBef>
                <a:spcPts val="670"/>
              </a:spcBef>
              <a:buAutoNum type="arabicPeriod"/>
              <a:tabLst>
                <a:tab pos="793750" algn="l"/>
                <a:tab pos="794385" algn="l"/>
              </a:tabLst>
            </a:pPr>
            <a:r>
              <a:rPr spc="-15" dirty="0"/>
              <a:t>Seguimiento</a:t>
            </a:r>
            <a:r>
              <a:rPr spc="30" dirty="0"/>
              <a:t> </a:t>
            </a:r>
            <a:r>
              <a:rPr spc="-5" dirty="0"/>
              <a:t>a</a:t>
            </a:r>
            <a:r>
              <a:rPr spc="15" dirty="0"/>
              <a:t> </a:t>
            </a:r>
            <a:r>
              <a:rPr spc="-10" dirty="0"/>
              <a:t>la</a:t>
            </a:r>
            <a:r>
              <a:rPr dirty="0"/>
              <a:t> </a:t>
            </a:r>
            <a:r>
              <a:rPr spc="-10" dirty="0"/>
              <a:t>imposición</a:t>
            </a:r>
            <a:r>
              <a:rPr spc="55" dirty="0"/>
              <a:t> </a:t>
            </a:r>
            <a:r>
              <a:rPr spc="-5" dirty="0"/>
              <a:t>de</a:t>
            </a:r>
            <a:r>
              <a:rPr spc="5" dirty="0"/>
              <a:t> </a:t>
            </a:r>
            <a:r>
              <a:rPr spc="-10" dirty="0"/>
              <a:t>sanciones</a:t>
            </a:r>
            <a:r>
              <a:rPr spc="45" dirty="0"/>
              <a:t> </a:t>
            </a:r>
            <a:r>
              <a:rPr lang="es-CO" spc="-10" dirty="0"/>
              <a:t>por</a:t>
            </a:r>
            <a:r>
              <a:rPr lang="es-CO" spc="15" dirty="0"/>
              <a:t> </a:t>
            </a:r>
            <a:r>
              <a:rPr lang="es-CO" spc="-10" dirty="0"/>
              <a:t>incumplimientos</a:t>
            </a:r>
          </a:p>
          <a:p>
            <a:pPr marL="793115" indent="-515620" algn="just">
              <a:lnSpc>
                <a:spcPct val="100000"/>
              </a:lnSpc>
              <a:spcBef>
                <a:spcPts val="670"/>
              </a:spcBef>
              <a:buAutoNum type="arabicPeriod"/>
              <a:tabLst>
                <a:tab pos="793750" algn="l"/>
                <a:tab pos="794385" algn="l"/>
              </a:tabLst>
            </a:pPr>
            <a:r>
              <a:rPr lang="es-MX" spc="-10" dirty="0"/>
              <a:t>Respecto de los informes es importante tener en cuenta, previa aprobación:</a:t>
            </a:r>
          </a:p>
          <a:p>
            <a:pPr marL="1191895" lvl="1" indent="-457200" algn="just">
              <a:spcBef>
                <a:spcPts val="670"/>
              </a:spcBef>
              <a:buFont typeface="Wingdings" panose="05000000000000000000" pitchFamily="2" charset="2"/>
              <a:buChar char="Ø"/>
              <a:tabLst>
                <a:tab pos="793750" algn="l"/>
                <a:tab pos="794385" algn="l"/>
              </a:tabLst>
            </a:pPr>
            <a:r>
              <a:rPr lang="es-MX" sz="2800" spc="-10" dirty="0"/>
              <a:t>Verificar las planillas de pago de seguridad social aportadas por los contratistas, de conformidad con lo establecido en el artículo 50 de la Ley 789 de 2002. </a:t>
            </a:r>
          </a:p>
          <a:p>
            <a:pPr marL="1191895" lvl="1" indent="-457200" algn="just">
              <a:spcBef>
                <a:spcPts val="670"/>
              </a:spcBef>
              <a:buFont typeface="Wingdings" panose="05000000000000000000" pitchFamily="2" charset="2"/>
              <a:buChar char="Ø"/>
              <a:tabLst>
                <a:tab pos="793750" algn="l"/>
                <a:tab pos="794385" algn="l"/>
              </a:tabLst>
            </a:pPr>
            <a:r>
              <a:rPr lang="es-MX" sz="2800" spc="-10" dirty="0"/>
              <a:t>En caso de que el contratista no acredite el pago al sistema general de seguridad social, estaría incurriendo en un incumplimiento contractual. </a:t>
            </a:r>
          </a:p>
          <a:p>
            <a:pPr marL="277495">
              <a:lnSpc>
                <a:spcPct val="100000"/>
              </a:lnSpc>
              <a:spcBef>
                <a:spcPts val="670"/>
              </a:spcBef>
              <a:tabLst>
                <a:tab pos="793750" algn="l"/>
                <a:tab pos="794385" algn="l"/>
              </a:tabLst>
            </a:pPr>
            <a:endParaRPr lang="es-MX" spc="-1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462C1"/>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209</TotalTime>
  <Words>2890</Words>
  <Application>Microsoft Office PowerPoint</Application>
  <PresentationFormat>Personalizado</PresentationFormat>
  <Paragraphs>178</Paragraphs>
  <Slides>20</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20</vt:i4>
      </vt:variant>
    </vt:vector>
  </HeadingPairs>
  <TitlesOfParts>
    <vt:vector size="27" baseType="lpstr">
      <vt:lpstr>Arial MT</vt:lpstr>
      <vt:lpstr>Calibri</vt:lpstr>
      <vt:lpstr>Calibri Light</vt:lpstr>
      <vt:lpstr>Times New Roman</vt:lpstr>
      <vt:lpstr>Verdana</vt:lpstr>
      <vt:lpstr>Wingdings</vt:lpstr>
      <vt:lpstr>Office Theme</vt:lpstr>
      <vt:lpstr>Presentación de PowerPoint</vt:lpstr>
      <vt:lpstr>Socialización a quienes ejercen la supervisión de los contratos  de la ANT</vt:lpstr>
      <vt:lpstr>Presentación de PowerPoint</vt:lpstr>
      <vt:lpstr>Presentación de PowerPoint</vt:lpstr>
      <vt:lpstr>Presentación de PowerPoint</vt:lpstr>
      <vt:lpstr>Presentación de PowerPoint</vt:lpstr>
      <vt:lpstr>Presentación de PowerPoint</vt:lpstr>
      <vt:lpstr>Responsabilidades del supervisor</vt:lpstr>
      <vt:lpstr>Funciones y actividades de la supervisión</vt:lpstr>
      <vt:lpstr>Tipos de modificaciones que se presentan en la ejecución del  contrato</vt:lpstr>
      <vt:lpstr>Presentación de PowerPoint</vt:lpstr>
      <vt:lpstr>Presentación de PowerPoint</vt:lpstr>
      <vt:lpstr>Presentación de PowerPoint</vt:lpstr>
      <vt:lpstr>Presentación de PowerPoint</vt:lpstr>
      <vt:lpstr>Presentación de PowerPoint</vt:lpstr>
      <vt:lpstr>Aspectos a tener en cuenta durante la etapa post contractual</vt:lpstr>
      <vt:lpstr>Aspectos a tener en cuenta durante la etapa post contractual</vt:lpstr>
      <vt:lpstr>El formato informe seguimiento debe ser debidamente  diligenciado por los supervisores, en cumplimiento del Plan de  Mejoramiento - Contraloría General de la República.</vt:lpstr>
      <vt:lpstr>Presentación de PowerPoint</vt:lpstr>
      <vt:lpstr>Gracias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SART - ANT</dc:title>
  <dc:creator>DELL</dc:creator>
  <cp:lastModifiedBy>Janneth Lucia Rodriguez Castro</cp:lastModifiedBy>
  <cp:revision>8</cp:revision>
  <dcterms:created xsi:type="dcterms:W3CDTF">2023-08-30T16:35:49Z</dcterms:created>
  <dcterms:modified xsi:type="dcterms:W3CDTF">2023-10-27T15:22:21Z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2023-02-27T00:00:00Z</vt:filetime>
  </property>
  <property fmtid="{D5CDD505-2E9C-101B-9397-08002B2CF9AE}" pid="3" name="Creator">
    <vt:lpwstr>Microsoft® PowerPoint® para Microsoft 365</vt:lpwstr>
  </property>
  <property fmtid="{D5CDD505-2E9C-101B-9397-08002B2CF9AE}" pid="4" name="LastSaved">
    <vt:filetime>2023-08-30T00:00:00Z</vt:filetime>
  </property>
</Properties>
</file>