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02" r:id="rId2"/>
    <p:sldId id="338" r:id="rId3"/>
    <p:sldId id="349" r:id="rId4"/>
    <p:sldId id="350" r:id="rId5"/>
    <p:sldId id="351" r:id="rId6"/>
    <p:sldId id="352" r:id="rId7"/>
    <p:sldId id="339" r:id="rId8"/>
    <p:sldId id="353" r:id="rId9"/>
    <p:sldId id="340" r:id="rId10"/>
    <p:sldId id="354" r:id="rId11"/>
    <p:sldId id="355" r:id="rId12"/>
    <p:sldId id="356" r:id="rId13"/>
    <p:sldId id="281" r:id="rId14"/>
  </p:sldIdLst>
  <p:sldSz cx="18288000" cy="10287000"/>
  <p:notesSz cx="7010400" cy="92964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Montserrat" panose="00000500000000000000" pitchFamily="2" charset="0"/>
      <p:regular r:id="rId23"/>
      <p:bold r:id="rId24"/>
      <p:italic r:id="rId25"/>
      <p:boldItalic r:id="rId26"/>
    </p:embeddedFont>
  </p:embeddedFont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B444"/>
    <a:srgbClr val="F3B420"/>
    <a:srgbClr val="EDEDED"/>
    <a:srgbClr val="F1B11E"/>
    <a:srgbClr val="02903F"/>
    <a:srgbClr val="028037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64212A-5937-4479-BF85-3236572926E3}" v="514" dt="2023-02-27T16:32:30.0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8" autoAdjust="0"/>
    <p:restoredTop sz="94586" autoAdjust="0"/>
  </p:normalViewPr>
  <p:slideViewPr>
    <p:cSldViewPr>
      <p:cViewPr varScale="1">
        <p:scale>
          <a:sx n="36" d="100"/>
          <a:sy n="36" d="100"/>
        </p:scale>
        <p:origin x="108" y="9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2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7A6944-D110-4FDB-9815-1C76931E4575}" type="doc">
      <dgm:prSet loTypeId="urn:microsoft.com/office/officeart/2005/8/layout/gear1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978DE05F-CDE6-4DFF-8113-394D47E3FC66}">
      <dgm:prSet custT="1"/>
      <dgm:spPr/>
      <dgm:t>
        <a:bodyPr/>
        <a:lstStyle/>
        <a:p>
          <a:r>
            <a:rPr lang="es-MX" sz="3200" dirty="0">
              <a:latin typeface="Monserrat"/>
            </a:rPr>
            <a:t>Que rigen la contratación estatal</a:t>
          </a:r>
          <a:endParaRPr lang="es-CO" sz="3200" dirty="0">
            <a:latin typeface="Monserrat"/>
          </a:endParaRPr>
        </a:p>
      </dgm:t>
    </dgm:pt>
    <dgm:pt modelId="{3DAC34F3-A28C-4ED3-A986-CF27D7DF51DF}" type="parTrans" cxnId="{1F2A72D5-52D0-4464-BC7A-691BC326889B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11AEA8EC-97E0-4780-9BAC-1F6DE52C6924}" type="sibTrans" cxnId="{1F2A72D5-52D0-4464-BC7A-691BC326889B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05E04945-0552-482C-8DE4-CEBC75BCC29B}">
      <dgm:prSet custT="1"/>
      <dgm:spPr/>
      <dgm:t>
        <a:bodyPr/>
        <a:lstStyle/>
        <a:p>
          <a:r>
            <a:rPr lang="es-MX" sz="2000">
              <a:latin typeface="Monserrat"/>
            </a:rPr>
            <a:t>Transparencia</a:t>
          </a:r>
          <a:endParaRPr lang="es-CO" sz="2000">
            <a:latin typeface="Monserrat"/>
          </a:endParaRPr>
        </a:p>
      </dgm:t>
    </dgm:pt>
    <dgm:pt modelId="{C150B5A9-2456-4238-BEE0-6B74448D4E9D}" type="parTrans" cxnId="{0BE95445-A966-43BC-A60D-9D6966424BC7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DF4BF66E-B2E6-44B1-AB5D-8064F9D3F124}" type="sibTrans" cxnId="{0BE95445-A966-43BC-A60D-9D6966424BC7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E66631F3-7B90-4D82-8112-11C64B0988D1}">
      <dgm:prSet custT="1"/>
      <dgm:spPr/>
      <dgm:t>
        <a:bodyPr/>
        <a:lstStyle/>
        <a:p>
          <a:r>
            <a:rPr lang="es-MX" sz="2000">
              <a:latin typeface="Monserrat"/>
            </a:rPr>
            <a:t>Economía</a:t>
          </a:r>
          <a:endParaRPr lang="es-CO" sz="2000">
            <a:latin typeface="Monserrat"/>
          </a:endParaRPr>
        </a:p>
      </dgm:t>
    </dgm:pt>
    <dgm:pt modelId="{8AA3892E-FC7D-4D5A-BDE9-9459347D8F89}" type="parTrans" cxnId="{19CAF1C0-B3D1-49C2-8972-AE75F23B1FB8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0E934E20-3D39-44DB-BABB-B15950F844D2}" type="sibTrans" cxnId="{19CAF1C0-B3D1-49C2-8972-AE75F23B1FB8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0A11F92F-D403-44EA-B5C0-A7181687673C}">
      <dgm:prSet custT="1"/>
      <dgm:spPr/>
      <dgm:t>
        <a:bodyPr/>
        <a:lstStyle/>
        <a:p>
          <a:r>
            <a:rPr lang="es-MX" sz="2000">
              <a:latin typeface="Monserrat"/>
            </a:rPr>
            <a:t>Responsabilidad</a:t>
          </a:r>
          <a:endParaRPr lang="es-CO" sz="2000">
            <a:latin typeface="Monserrat"/>
          </a:endParaRPr>
        </a:p>
      </dgm:t>
    </dgm:pt>
    <dgm:pt modelId="{ED99E65F-F6F6-4342-874A-B3782848FA30}" type="parTrans" cxnId="{BE9325BC-97F8-450F-8474-3D1DBCDCA319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273484AD-6167-4BF9-AA12-666840CE2348}" type="sibTrans" cxnId="{BE9325BC-97F8-450F-8474-3D1DBCDCA319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AFDB1E04-381D-4A2F-AF2E-3DF7E9927FDD}">
      <dgm:prSet custT="1"/>
      <dgm:spPr/>
      <dgm:t>
        <a:bodyPr/>
        <a:lstStyle/>
        <a:p>
          <a:r>
            <a:rPr lang="es-MX" sz="2400" dirty="0">
              <a:latin typeface="Monserrat"/>
            </a:rPr>
            <a:t>Que rigen la función administrativa</a:t>
          </a:r>
          <a:endParaRPr lang="es-CO" sz="2400" dirty="0">
            <a:latin typeface="Monserrat"/>
          </a:endParaRPr>
        </a:p>
      </dgm:t>
    </dgm:pt>
    <dgm:pt modelId="{A4E57AB4-694C-4683-A217-19EE12D203A3}" type="parTrans" cxnId="{37DA2740-C068-4000-B008-98D44A76DA3A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9923906B-D298-4783-8ACC-ECA819C31256}" type="sibTrans" cxnId="{37DA2740-C068-4000-B008-98D44A76DA3A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17760515-CDCA-41BF-B8C4-C0A80E59EE65}">
      <dgm:prSet custT="1"/>
      <dgm:spPr/>
      <dgm:t>
        <a:bodyPr/>
        <a:lstStyle/>
        <a:p>
          <a:r>
            <a:rPr lang="es-MX" sz="2000">
              <a:latin typeface="Monserrat"/>
            </a:rPr>
            <a:t>Igualdad</a:t>
          </a:r>
          <a:endParaRPr lang="es-CO" sz="2000">
            <a:latin typeface="Monserrat"/>
          </a:endParaRPr>
        </a:p>
      </dgm:t>
    </dgm:pt>
    <dgm:pt modelId="{6FA74F08-46D1-462B-8929-27E54EE4B40D}" type="parTrans" cxnId="{0A13BC61-FE7B-4EB3-8955-617F1A17E8A5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7B13773B-CA31-412B-97F5-DF95CCC1C89C}" type="sibTrans" cxnId="{0A13BC61-FE7B-4EB3-8955-617F1A17E8A5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598BA371-7086-4637-85BE-81B67551216A}">
      <dgm:prSet custT="1"/>
      <dgm:spPr/>
      <dgm:t>
        <a:bodyPr/>
        <a:lstStyle/>
        <a:p>
          <a:r>
            <a:rPr lang="es-MX" sz="2000">
              <a:latin typeface="Monserrat"/>
            </a:rPr>
            <a:t>Eficacia</a:t>
          </a:r>
          <a:endParaRPr lang="es-CO" sz="2000">
            <a:latin typeface="Monserrat"/>
          </a:endParaRPr>
        </a:p>
      </dgm:t>
    </dgm:pt>
    <dgm:pt modelId="{57D1D3C4-0A14-4FF2-8D8C-18E3F0783E11}" type="parTrans" cxnId="{64832E6C-3265-4E16-8C22-C3A241754310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54E67B5A-58C0-4E21-8D16-6071C81C85D5}" type="sibTrans" cxnId="{64832E6C-3265-4E16-8C22-C3A241754310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91ED5F72-0CFF-4D34-9C3C-45E1E48BD09B}">
      <dgm:prSet custT="1"/>
      <dgm:spPr/>
      <dgm:t>
        <a:bodyPr/>
        <a:lstStyle/>
        <a:p>
          <a:r>
            <a:rPr lang="es-MX" sz="2000">
              <a:latin typeface="Monserrat"/>
            </a:rPr>
            <a:t>Eficiencia</a:t>
          </a:r>
          <a:endParaRPr lang="es-CO" sz="2000">
            <a:latin typeface="Monserrat"/>
          </a:endParaRPr>
        </a:p>
      </dgm:t>
    </dgm:pt>
    <dgm:pt modelId="{EB4B76DB-3E80-403A-BED2-B898E0B96AAB}" type="parTrans" cxnId="{173131C7-FC02-4971-8D84-E3EA7D7BA281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0A52BAB4-5F31-43E1-9557-AA872A96D069}" type="sibTrans" cxnId="{173131C7-FC02-4971-8D84-E3EA7D7BA281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AC2AA58C-630B-42E1-8BE9-282B06E2EF9C}">
      <dgm:prSet custT="1"/>
      <dgm:spPr/>
      <dgm:t>
        <a:bodyPr/>
        <a:lstStyle/>
        <a:p>
          <a:r>
            <a:rPr lang="es-MX" sz="2000">
              <a:latin typeface="Monserrat"/>
            </a:rPr>
            <a:t>Buena Fe</a:t>
          </a:r>
          <a:endParaRPr lang="es-CO" sz="2000">
            <a:latin typeface="Monserrat"/>
          </a:endParaRPr>
        </a:p>
      </dgm:t>
    </dgm:pt>
    <dgm:pt modelId="{9A9C0C7C-8D4F-4252-ACA3-847D50B87593}" type="parTrans" cxnId="{031D5940-44D9-4B58-997F-A1E9A197B8BA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E422EDC8-F10E-428A-B774-B0A2F7F26619}" type="sibTrans" cxnId="{031D5940-44D9-4B58-997F-A1E9A197B8BA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7A1FAED2-DF83-4AB1-BE17-2F9F282E6102}">
      <dgm:prSet custT="1"/>
      <dgm:spPr/>
      <dgm:t>
        <a:bodyPr/>
        <a:lstStyle/>
        <a:p>
          <a:r>
            <a:rPr lang="es-MX" sz="2000">
              <a:latin typeface="Monserrat"/>
            </a:rPr>
            <a:t>Debido Proceso</a:t>
          </a:r>
          <a:endParaRPr lang="es-CO" sz="2000">
            <a:latin typeface="Monserrat"/>
          </a:endParaRPr>
        </a:p>
      </dgm:t>
    </dgm:pt>
    <dgm:pt modelId="{DCFEA18E-EE82-415C-A5D7-F4805E762052}" type="parTrans" cxnId="{7300FD21-DF02-4564-881D-AF04E3CA05C5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5B5AD03A-6EE8-4487-8D9D-0E165889D1BE}" type="sibTrans" cxnId="{7300FD21-DF02-4564-881D-AF04E3CA05C5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C882F709-0875-49EB-B9F0-07D73D2EC098}">
      <dgm:prSet custT="1"/>
      <dgm:spPr/>
      <dgm:t>
        <a:bodyPr/>
        <a:lstStyle/>
        <a:p>
          <a:r>
            <a:rPr lang="es-MX" sz="2000">
              <a:latin typeface="Monserrat"/>
            </a:rPr>
            <a:t>Celeridad</a:t>
          </a:r>
          <a:endParaRPr lang="es-CO" sz="2000">
            <a:latin typeface="Monserrat"/>
          </a:endParaRPr>
        </a:p>
      </dgm:t>
    </dgm:pt>
    <dgm:pt modelId="{FA448A3A-9985-4043-B087-4EFB38EDE995}" type="parTrans" cxnId="{E021372A-4F12-4ACC-A085-67E910F74B0B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58E3C745-8B96-48FA-BF83-841D1A02CBE3}" type="sibTrans" cxnId="{E021372A-4F12-4ACC-A085-67E910F74B0B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FC084576-D942-4952-9027-F8D12C3AF4E6}" type="pres">
      <dgm:prSet presAssocID="{677A6944-D110-4FDB-9815-1C76931E457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9953F14-3D3A-4125-BDEB-CF4F83151284}" type="pres">
      <dgm:prSet presAssocID="{978DE05F-CDE6-4DFF-8113-394D47E3FC66}" presName="gear1" presStyleLbl="node1" presStyleIdx="0" presStyleCnt="2">
        <dgm:presLayoutVars>
          <dgm:chMax val="1"/>
          <dgm:bulletEnabled val="1"/>
        </dgm:presLayoutVars>
      </dgm:prSet>
      <dgm:spPr/>
    </dgm:pt>
    <dgm:pt modelId="{EF5A3E6B-292A-4FB4-8B23-1E71313D30D7}" type="pres">
      <dgm:prSet presAssocID="{978DE05F-CDE6-4DFF-8113-394D47E3FC66}" presName="gear1srcNode" presStyleLbl="node1" presStyleIdx="0" presStyleCnt="2"/>
      <dgm:spPr/>
    </dgm:pt>
    <dgm:pt modelId="{BB3E7967-404E-492D-8662-AAB4C2704470}" type="pres">
      <dgm:prSet presAssocID="{978DE05F-CDE6-4DFF-8113-394D47E3FC66}" presName="gear1dstNode" presStyleLbl="node1" presStyleIdx="0" presStyleCnt="2"/>
      <dgm:spPr/>
    </dgm:pt>
    <dgm:pt modelId="{9DAE2465-741E-4DBE-A31B-6EEA7CA9C466}" type="pres">
      <dgm:prSet presAssocID="{978DE05F-CDE6-4DFF-8113-394D47E3FC66}" presName="gear1ch" presStyleLbl="fgAcc1" presStyleIdx="0" presStyleCnt="2" custScaleX="108095" custScaleY="66270">
        <dgm:presLayoutVars>
          <dgm:chMax val="0"/>
          <dgm:bulletEnabled val="1"/>
        </dgm:presLayoutVars>
      </dgm:prSet>
      <dgm:spPr/>
    </dgm:pt>
    <dgm:pt modelId="{C0C020E1-203F-4381-BB3C-1E18E03A6699}" type="pres">
      <dgm:prSet presAssocID="{AFDB1E04-381D-4A2F-AF2E-3DF7E9927FDD}" presName="gear2" presStyleLbl="node1" presStyleIdx="1" presStyleCnt="2" custScaleX="108333" custLinFactNeighborX="-208" custLinFactNeighborY="1250">
        <dgm:presLayoutVars>
          <dgm:chMax val="1"/>
          <dgm:bulletEnabled val="1"/>
        </dgm:presLayoutVars>
      </dgm:prSet>
      <dgm:spPr/>
    </dgm:pt>
    <dgm:pt modelId="{98741CFF-FA82-4E28-A4F4-0FC73162D5B6}" type="pres">
      <dgm:prSet presAssocID="{AFDB1E04-381D-4A2F-AF2E-3DF7E9927FDD}" presName="gear2srcNode" presStyleLbl="node1" presStyleIdx="1" presStyleCnt="2"/>
      <dgm:spPr/>
    </dgm:pt>
    <dgm:pt modelId="{5B944208-802D-4869-866A-4FB99CCB3A5E}" type="pres">
      <dgm:prSet presAssocID="{AFDB1E04-381D-4A2F-AF2E-3DF7E9927FDD}" presName="gear2dstNode" presStyleLbl="node1" presStyleIdx="1" presStyleCnt="2"/>
      <dgm:spPr/>
    </dgm:pt>
    <dgm:pt modelId="{0778B74C-8B89-4F2D-988B-0F67B6A8998E}" type="pres">
      <dgm:prSet presAssocID="{AFDB1E04-381D-4A2F-AF2E-3DF7E9927FDD}" presName="gear2ch" presStyleLbl="fgAcc1" presStyleIdx="1" presStyleCnt="2" custScaleX="108095" custScaleY="111905" custLinFactNeighborX="8095" custLinFactNeighborY="-9127">
        <dgm:presLayoutVars>
          <dgm:chMax val="0"/>
          <dgm:bulletEnabled val="1"/>
        </dgm:presLayoutVars>
      </dgm:prSet>
      <dgm:spPr/>
    </dgm:pt>
    <dgm:pt modelId="{6A111354-21FC-450B-9E95-1FD4AC36E3E8}" type="pres">
      <dgm:prSet presAssocID="{11AEA8EC-97E0-4780-9BAC-1F6DE52C6924}" presName="connector1" presStyleLbl="sibTrans2D1" presStyleIdx="0" presStyleCnt="2"/>
      <dgm:spPr/>
    </dgm:pt>
    <dgm:pt modelId="{C26AB244-35D0-46F6-8E63-9A6F08082370}" type="pres">
      <dgm:prSet presAssocID="{9923906B-D298-4783-8ACC-ECA819C31256}" presName="connector2" presStyleLbl="sibTrans2D1" presStyleIdx="1" presStyleCnt="2"/>
      <dgm:spPr/>
    </dgm:pt>
  </dgm:ptLst>
  <dgm:cxnLst>
    <dgm:cxn modelId="{45822A07-483F-4CB2-865E-6D09E8DCD189}" type="presOf" srcId="{E66631F3-7B90-4D82-8112-11C64B0988D1}" destId="{9DAE2465-741E-4DBE-A31B-6EEA7CA9C466}" srcOrd="0" destOrd="1" presId="urn:microsoft.com/office/officeart/2005/8/layout/gear1"/>
    <dgm:cxn modelId="{41D6BF1C-10D0-461B-B039-5778058E2B55}" type="presOf" srcId="{11AEA8EC-97E0-4780-9BAC-1F6DE52C6924}" destId="{6A111354-21FC-450B-9E95-1FD4AC36E3E8}" srcOrd="0" destOrd="0" presId="urn:microsoft.com/office/officeart/2005/8/layout/gear1"/>
    <dgm:cxn modelId="{7300FD21-DF02-4564-881D-AF04E3CA05C5}" srcId="{AFDB1E04-381D-4A2F-AF2E-3DF7E9927FDD}" destId="{7A1FAED2-DF83-4AB1-BE17-2F9F282E6102}" srcOrd="4" destOrd="0" parTransId="{DCFEA18E-EE82-415C-A5D7-F4805E762052}" sibTransId="{5B5AD03A-6EE8-4487-8D9D-0E165889D1BE}"/>
    <dgm:cxn modelId="{3DBFBC26-9C48-40B5-A543-98455B26F78D}" type="presOf" srcId="{AC2AA58C-630B-42E1-8BE9-282B06E2EF9C}" destId="{0778B74C-8B89-4F2D-988B-0F67B6A8998E}" srcOrd="0" destOrd="3" presId="urn:microsoft.com/office/officeart/2005/8/layout/gear1"/>
    <dgm:cxn modelId="{E021372A-4F12-4ACC-A085-67E910F74B0B}" srcId="{AFDB1E04-381D-4A2F-AF2E-3DF7E9927FDD}" destId="{C882F709-0875-49EB-B9F0-07D73D2EC098}" srcOrd="5" destOrd="0" parTransId="{FA448A3A-9985-4043-B087-4EFB38EDE995}" sibTransId="{58E3C745-8B96-48FA-BF83-841D1A02CBE3}"/>
    <dgm:cxn modelId="{37DA2740-C068-4000-B008-98D44A76DA3A}" srcId="{677A6944-D110-4FDB-9815-1C76931E4575}" destId="{AFDB1E04-381D-4A2F-AF2E-3DF7E9927FDD}" srcOrd="1" destOrd="0" parTransId="{A4E57AB4-694C-4683-A217-19EE12D203A3}" sibTransId="{9923906B-D298-4783-8ACC-ECA819C31256}"/>
    <dgm:cxn modelId="{031D5940-44D9-4B58-997F-A1E9A197B8BA}" srcId="{AFDB1E04-381D-4A2F-AF2E-3DF7E9927FDD}" destId="{AC2AA58C-630B-42E1-8BE9-282B06E2EF9C}" srcOrd="3" destOrd="0" parTransId="{9A9C0C7C-8D4F-4252-ACA3-847D50B87593}" sibTransId="{E422EDC8-F10E-428A-B774-B0A2F7F26619}"/>
    <dgm:cxn modelId="{0A13BC61-FE7B-4EB3-8955-617F1A17E8A5}" srcId="{AFDB1E04-381D-4A2F-AF2E-3DF7E9927FDD}" destId="{17760515-CDCA-41BF-B8C4-C0A80E59EE65}" srcOrd="0" destOrd="0" parTransId="{6FA74F08-46D1-462B-8929-27E54EE4B40D}" sibTransId="{7B13773B-CA31-412B-97F5-DF95CCC1C89C}"/>
    <dgm:cxn modelId="{45CD5564-32DA-4443-A30D-95A8CA794E9F}" type="presOf" srcId="{91ED5F72-0CFF-4D34-9C3C-45E1E48BD09B}" destId="{0778B74C-8B89-4F2D-988B-0F67B6A8998E}" srcOrd="0" destOrd="2" presId="urn:microsoft.com/office/officeart/2005/8/layout/gear1"/>
    <dgm:cxn modelId="{0BE95445-A966-43BC-A60D-9D6966424BC7}" srcId="{978DE05F-CDE6-4DFF-8113-394D47E3FC66}" destId="{05E04945-0552-482C-8DE4-CEBC75BCC29B}" srcOrd="0" destOrd="0" parTransId="{C150B5A9-2456-4238-BEE0-6B74448D4E9D}" sibTransId="{DF4BF66E-B2E6-44B1-AB5D-8064F9D3F124}"/>
    <dgm:cxn modelId="{A78F864A-C208-46B4-B15F-D36B56480023}" type="presOf" srcId="{17760515-CDCA-41BF-B8C4-C0A80E59EE65}" destId="{0778B74C-8B89-4F2D-988B-0F67B6A8998E}" srcOrd="0" destOrd="0" presId="urn:microsoft.com/office/officeart/2005/8/layout/gear1"/>
    <dgm:cxn modelId="{64832E6C-3265-4E16-8C22-C3A241754310}" srcId="{AFDB1E04-381D-4A2F-AF2E-3DF7E9927FDD}" destId="{598BA371-7086-4637-85BE-81B67551216A}" srcOrd="1" destOrd="0" parTransId="{57D1D3C4-0A14-4FF2-8D8C-18E3F0783E11}" sibTransId="{54E67B5A-58C0-4E21-8D16-6071C81C85D5}"/>
    <dgm:cxn modelId="{6E0D384F-9867-4FA0-93E5-E0E1518396D2}" type="presOf" srcId="{AFDB1E04-381D-4A2F-AF2E-3DF7E9927FDD}" destId="{C0C020E1-203F-4381-BB3C-1E18E03A6699}" srcOrd="0" destOrd="0" presId="urn:microsoft.com/office/officeart/2005/8/layout/gear1"/>
    <dgm:cxn modelId="{2810638B-64D2-44E2-B1D5-C2D890144AC0}" type="presOf" srcId="{05E04945-0552-482C-8DE4-CEBC75BCC29B}" destId="{9DAE2465-741E-4DBE-A31B-6EEA7CA9C466}" srcOrd="0" destOrd="0" presId="urn:microsoft.com/office/officeart/2005/8/layout/gear1"/>
    <dgm:cxn modelId="{A52FAE93-8843-459C-BA56-5F92D94DF31C}" type="presOf" srcId="{598BA371-7086-4637-85BE-81B67551216A}" destId="{0778B74C-8B89-4F2D-988B-0F67B6A8998E}" srcOrd="0" destOrd="1" presId="urn:microsoft.com/office/officeart/2005/8/layout/gear1"/>
    <dgm:cxn modelId="{8F84EE99-0CD9-4917-B522-5C54936E9E9E}" type="presOf" srcId="{978DE05F-CDE6-4DFF-8113-394D47E3FC66}" destId="{EF5A3E6B-292A-4FB4-8B23-1E71313D30D7}" srcOrd="1" destOrd="0" presId="urn:microsoft.com/office/officeart/2005/8/layout/gear1"/>
    <dgm:cxn modelId="{86D26DAB-FEDC-4C66-A349-9F184DFA44AC}" type="presOf" srcId="{9923906B-D298-4783-8ACC-ECA819C31256}" destId="{C26AB244-35D0-46F6-8E63-9A6F08082370}" srcOrd="0" destOrd="0" presId="urn:microsoft.com/office/officeart/2005/8/layout/gear1"/>
    <dgm:cxn modelId="{BE9325BC-97F8-450F-8474-3D1DBCDCA319}" srcId="{978DE05F-CDE6-4DFF-8113-394D47E3FC66}" destId="{0A11F92F-D403-44EA-B5C0-A7181687673C}" srcOrd="2" destOrd="0" parTransId="{ED99E65F-F6F6-4342-874A-B3782848FA30}" sibTransId="{273484AD-6167-4BF9-AA12-666840CE2348}"/>
    <dgm:cxn modelId="{19CAF1C0-B3D1-49C2-8972-AE75F23B1FB8}" srcId="{978DE05F-CDE6-4DFF-8113-394D47E3FC66}" destId="{E66631F3-7B90-4D82-8112-11C64B0988D1}" srcOrd="1" destOrd="0" parTransId="{8AA3892E-FC7D-4D5A-BDE9-9459347D8F89}" sibTransId="{0E934E20-3D39-44DB-BABB-B15950F844D2}"/>
    <dgm:cxn modelId="{9F8705C4-5176-4247-9DFB-86C5788D9333}" type="presOf" srcId="{AFDB1E04-381D-4A2F-AF2E-3DF7E9927FDD}" destId="{5B944208-802D-4869-866A-4FB99CCB3A5E}" srcOrd="2" destOrd="0" presId="urn:microsoft.com/office/officeart/2005/8/layout/gear1"/>
    <dgm:cxn modelId="{173131C7-FC02-4971-8D84-E3EA7D7BA281}" srcId="{AFDB1E04-381D-4A2F-AF2E-3DF7E9927FDD}" destId="{91ED5F72-0CFF-4D34-9C3C-45E1E48BD09B}" srcOrd="2" destOrd="0" parTransId="{EB4B76DB-3E80-403A-BED2-B898E0B96AAB}" sibTransId="{0A52BAB4-5F31-43E1-9557-AA872A96D069}"/>
    <dgm:cxn modelId="{A4B0F5C9-9277-461D-ABF8-628BD7C0E510}" type="presOf" srcId="{C882F709-0875-49EB-B9F0-07D73D2EC098}" destId="{0778B74C-8B89-4F2D-988B-0F67B6A8998E}" srcOrd="0" destOrd="5" presId="urn:microsoft.com/office/officeart/2005/8/layout/gear1"/>
    <dgm:cxn modelId="{1F2A72D5-52D0-4464-BC7A-691BC326889B}" srcId="{677A6944-D110-4FDB-9815-1C76931E4575}" destId="{978DE05F-CDE6-4DFF-8113-394D47E3FC66}" srcOrd="0" destOrd="0" parTransId="{3DAC34F3-A28C-4ED3-A986-CF27D7DF51DF}" sibTransId="{11AEA8EC-97E0-4780-9BAC-1F6DE52C6924}"/>
    <dgm:cxn modelId="{83A7D3D7-1184-4125-8086-34A085F59772}" type="presOf" srcId="{0A11F92F-D403-44EA-B5C0-A7181687673C}" destId="{9DAE2465-741E-4DBE-A31B-6EEA7CA9C466}" srcOrd="0" destOrd="2" presId="urn:microsoft.com/office/officeart/2005/8/layout/gear1"/>
    <dgm:cxn modelId="{33FF8DDD-5E82-43C9-B83A-1E01E47229FC}" type="presOf" srcId="{978DE05F-CDE6-4DFF-8113-394D47E3FC66}" destId="{BB3E7967-404E-492D-8662-AAB4C2704470}" srcOrd="2" destOrd="0" presId="urn:microsoft.com/office/officeart/2005/8/layout/gear1"/>
    <dgm:cxn modelId="{26BE64DF-3978-49E3-861B-24A71E314A6B}" type="presOf" srcId="{AFDB1E04-381D-4A2F-AF2E-3DF7E9927FDD}" destId="{98741CFF-FA82-4E28-A4F4-0FC73162D5B6}" srcOrd="1" destOrd="0" presId="urn:microsoft.com/office/officeart/2005/8/layout/gear1"/>
    <dgm:cxn modelId="{B353C5E5-C3E7-4703-9609-7BEFA416868B}" type="presOf" srcId="{677A6944-D110-4FDB-9815-1C76931E4575}" destId="{FC084576-D942-4952-9027-F8D12C3AF4E6}" srcOrd="0" destOrd="0" presId="urn:microsoft.com/office/officeart/2005/8/layout/gear1"/>
    <dgm:cxn modelId="{33B68AED-EF3C-41E0-AFCD-DE50FD7F19EA}" type="presOf" srcId="{7A1FAED2-DF83-4AB1-BE17-2F9F282E6102}" destId="{0778B74C-8B89-4F2D-988B-0F67B6A8998E}" srcOrd="0" destOrd="4" presId="urn:microsoft.com/office/officeart/2005/8/layout/gear1"/>
    <dgm:cxn modelId="{58D622FF-D1D7-40F5-86AE-CA535759D34A}" type="presOf" srcId="{978DE05F-CDE6-4DFF-8113-394D47E3FC66}" destId="{09953F14-3D3A-4125-BDEB-CF4F83151284}" srcOrd="0" destOrd="0" presId="urn:microsoft.com/office/officeart/2005/8/layout/gear1"/>
    <dgm:cxn modelId="{AF278ED5-CA78-47B6-A0F7-7CB8F47FA397}" type="presParOf" srcId="{FC084576-D942-4952-9027-F8D12C3AF4E6}" destId="{09953F14-3D3A-4125-BDEB-CF4F83151284}" srcOrd="0" destOrd="0" presId="urn:microsoft.com/office/officeart/2005/8/layout/gear1"/>
    <dgm:cxn modelId="{F2AED9E7-E8BB-4DDC-8D99-87C60AF627F8}" type="presParOf" srcId="{FC084576-D942-4952-9027-F8D12C3AF4E6}" destId="{EF5A3E6B-292A-4FB4-8B23-1E71313D30D7}" srcOrd="1" destOrd="0" presId="urn:microsoft.com/office/officeart/2005/8/layout/gear1"/>
    <dgm:cxn modelId="{411EDDB9-DB6B-46FD-8602-463CEF82F209}" type="presParOf" srcId="{FC084576-D942-4952-9027-F8D12C3AF4E6}" destId="{BB3E7967-404E-492D-8662-AAB4C2704470}" srcOrd="2" destOrd="0" presId="urn:microsoft.com/office/officeart/2005/8/layout/gear1"/>
    <dgm:cxn modelId="{DBB4A157-D92A-4349-B39A-40F4130D3FE4}" type="presParOf" srcId="{FC084576-D942-4952-9027-F8D12C3AF4E6}" destId="{9DAE2465-741E-4DBE-A31B-6EEA7CA9C466}" srcOrd="3" destOrd="0" presId="urn:microsoft.com/office/officeart/2005/8/layout/gear1"/>
    <dgm:cxn modelId="{DFBBD606-F8E2-48C8-9EA6-39BBA4322098}" type="presParOf" srcId="{FC084576-D942-4952-9027-F8D12C3AF4E6}" destId="{C0C020E1-203F-4381-BB3C-1E18E03A6699}" srcOrd="4" destOrd="0" presId="urn:microsoft.com/office/officeart/2005/8/layout/gear1"/>
    <dgm:cxn modelId="{EE839451-C229-43E3-8714-5F4B272614A5}" type="presParOf" srcId="{FC084576-D942-4952-9027-F8D12C3AF4E6}" destId="{98741CFF-FA82-4E28-A4F4-0FC73162D5B6}" srcOrd="5" destOrd="0" presId="urn:microsoft.com/office/officeart/2005/8/layout/gear1"/>
    <dgm:cxn modelId="{3E8526EB-FF19-4970-AD27-404BA835A9FD}" type="presParOf" srcId="{FC084576-D942-4952-9027-F8D12C3AF4E6}" destId="{5B944208-802D-4869-866A-4FB99CCB3A5E}" srcOrd="6" destOrd="0" presId="urn:microsoft.com/office/officeart/2005/8/layout/gear1"/>
    <dgm:cxn modelId="{56411A2C-25C9-4F55-9401-CB532259EA88}" type="presParOf" srcId="{FC084576-D942-4952-9027-F8D12C3AF4E6}" destId="{0778B74C-8B89-4F2D-988B-0F67B6A8998E}" srcOrd="7" destOrd="0" presId="urn:microsoft.com/office/officeart/2005/8/layout/gear1"/>
    <dgm:cxn modelId="{CB4D10B8-4166-41FD-A1E3-2D3B17D75571}" type="presParOf" srcId="{FC084576-D942-4952-9027-F8D12C3AF4E6}" destId="{6A111354-21FC-450B-9E95-1FD4AC36E3E8}" srcOrd="8" destOrd="0" presId="urn:microsoft.com/office/officeart/2005/8/layout/gear1"/>
    <dgm:cxn modelId="{E0C6213A-FFCF-42ED-A042-87F7DAEAC29B}" type="presParOf" srcId="{FC084576-D942-4952-9027-F8D12C3AF4E6}" destId="{C26AB244-35D0-46F6-8E63-9A6F08082370}" srcOrd="9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4D51B1-AD51-400C-8FE6-E35593A1B391}" type="doc">
      <dgm:prSet loTypeId="urn:microsoft.com/office/officeart/2005/8/layout/pyramid2" loCatId="pyramid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CO"/>
        </a:p>
      </dgm:t>
    </dgm:pt>
    <dgm:pt modelId="{810AFDFC-FA8B-46E0-A1F5-9B73E9FE2A8B}">
      <dgm:prSet/>
      <dgm:spPr/>
      <dgm:t>
        <a:bodyPr/>
        <a:lstStyle/>
        <a:p>
          <a:pPr algn="ctr"/>
          <a:r>
            <a:rPr lang="es-CO" dirty="0">
              <a:latin typeface="Monserrat"/>
            </a:rPr>
            <a:t>Los artículos 11 y 26 de la Ley 80 de 1993</a:t>
          </a:r>
        </a:p>
      </dgm:t>
    </dgm:pt>
    <dgm:pt modelId="{977FC3D0-3577-43CE-A77D-4B3A06B89D2D}" type="parTrans" cxnId="{EA390E95-DF0E-42E7-A3A3-51ACAF46260C}">
      <dgm:prSet/>
      <dgm:spPr/>
      <dgm:t>
        <a:bodyPr/>
        <a:lstStyle/>
        <a:p>
          <a:endParaRPr lang="es-CO"/>
        </a:p>
      </dgm:t>
    </dgm:pt>
    <dgm:pt modelId="{A6F6B952-9BD6-423B-A326-1EEEB591549F}" type="sibTrans" cxnId="{EA390E95-DF0E-42E7-A3A3-51ACAF46260C}">
      <dgm:prSet/>
      <dgm:spPr/>
      <dgm:t>
        <a:bodyPr/>
        <a:lstStyle/>
        <a:p>
          <a:endParaRPr lang="es-CO"/>
        </a:p>
      </dgm:t>
    </dgm:pt>
    <dgm:pt modelId="{0C829B67-8BAE-44A3-918C-8170D2883C50}">
      <dgm:prSet/>
      <dgm:spPr/>
      <dgm:t>
        <a:bodyPr/>
        <a:lstStyle/>
        <a:p>
          <a:pPr algn="just"/>
          <a:r>
            <a:rPr lang="es-CO" dirty="0">
              <a:latin typeface="Monserrat"/>
            </a:rPr>
            <a:t>Disponen que la competencia para ordenar y dirigir la celebración de licitaciones y para escoger contratistas, será del jefe o representante legal de la entidad, según el caso, así como la responsabilidad de la dirección y manejo de la actividad contractual y de los procesos de selección.</a:t>
          </a:r>
        </a:p>
      </dgm:t>
    </dgm:pt>
    <dgm:pt modelId="{E44C21D4-C112-4F3B-8A90-15846F5655E2}" type="parTrans" cxnId="{B12851F7-FF52-4119-BC35-E06302F493EC}">
      <dgm:prSet/>
      <dgm:spPr/>
      <dgm:t>
        <a:bodyPr/>
        <a:lstStyle/>
        <a:p>
          <a:endParaRPr lang="es-CO"/>
        </a:p>
      </dgm:t>
    </dgm:pt>
    <dgm:pt modelId="{0390454C-5151-4AE8-84A9-C7EBB8CAF9F1}" type="sibTrans" cxnId="{B12851F7-FF52-4119-BC35-E06302F493EC}">
      <dgm:prSet/>
      <dgm:spPr/>
      <dgm:t>
        <a:bodyPr/>
        <a:lstStyle/>
        <a:p>
          <a:endParaRPr lang="es-CO"/>
        </a:p>
      </dgm:t>
    </dgm:pt>
    <dgm:pt modelId="{9C11F88C-90FF-40F6-9CCC-3831390802BE}">
      <dgm:prSet/>
      <dgm:spPr/>
      <dgm:t>
        <a:bodyPr/>
        <a:lstStyle/>
        <a:p>
          <a:pPr algn="just"/>
          <a:r>
            <a:rPr lang="es-CO" dirty="0">
              <a:latin typeface="Monserrat"/>
            </a:rPr>
            <a:t>En virtud de dichas disposiciones, es el Director General de la ANT, la autoridad competente para ordenar y dirigir la celebración de los procesos de contratación y para suscribir los respectivos convenios y contratos.</a:t>
          </a:r>
        </a:p>
      </dgm:t>
    </dgm:pt>
    <dgm:pt modelId="{423BFF86-F208-402B-BC94-F4323513CF2C}" type="parTrans" cxnId="{B9F1A131-DB64-4680-B077-9BBC76D16E87}">
      <dgm:prSet/>
      <dgm:spPr/>
      <dgm:t>
        <a:bodyPr/>
        <a:lstStyle/>
        <a:p>
          <a:endParaRPr lang="es-CO"/>
        </a:p>
      </dgm:t>
    </dgm:pt>
    <dgm:pt modelId="{EEA33394-5F42-475B-BF4D-6D86044E6238}" type="sibTrans" cxnId="{B9F1A131-DB64-4680-B077-9BBC76D16E87}">
      <dgm:prSet/>
      <dgm:spPr/>
      <dgm:t>
        <a:bodyPr/>
        <a:lstStyle/>
        <a:p>
          <a:endParaRPr lang="es-CO"/>
        </a:p>
      </dgm:t>
    </dgm:pt>
    <dgm:pt modelId="{DEC5FF50-AEA3-4E8E-A166-0EF89A938F4E}" type="pres">
      <dgm:prSet presAssocID="{C34D51B1-AD51-400C-8FE6-E35593A1B391}" presName="compositeShape" presStyleCnt="0">
        <dgm:presLayoutVars>
          <dgm:dir/>
          <dgm:resizeHandles/>
        </dgm:presLayoutVars>
      </dgm:prSet>
      <dgm:spPr/>
    </dgm:pt>
    <dgm:pt modelId="{102059DC-A746-4BB0-B126-5BE4EF00816B}" type="pres">
      <dgm:prSet presAssocID="{C34D51B1-AD51-400C-8FE6-E35593A1B391}" presName="pyramid" presStyleLbl="node1" presStyleIdx="0" presStyleCnt="1"/>
      <dgm:spPr/>
    </dgm:pt>
    <dgm:pt modelId="{33014C1F-6E13-48B2-86E3-14EFF9C16D93}" type="pres">
      <dgm:prSet presAssocID="{C34D51B1-AD51-400C-8FE6-E35593A1B391}" presName="theList" presStyleCnt="0"/>
      <dgm:spPr/>
    </dgm:pt>
    <dgm:pt modelId="{AA380AF2-B772-42AE-96D4-81D2C38ABB89}" type="pres">
      <dgm:prSet presAssocID="{810AFDFC-FA8B-46E0-A1F5-9B73E9FE2A8B}" presName="aNode" presStyleLbl="fgAcc1" presStyleIdx="0" presStyleCnt="1">
        <dgm:presLayoutVars>
          <dgm:bulletEnabled val="1"/>
        </dgm:presLayoutVars>
      </dgm:prSet>
      <dgm:spPr/>
    </dgm:pt>
    <dgm:pt modelId="{8FACB9FB-9047-49C1-B398-55810AF069DA}" type="pres">
      <dgm:prSet presAssocID="{810AFDFC-FA8B-46E0-A1F5-9B73E9FE2A8B}" presName="aSpace" presStyleCnt="0"/>
      <dgm:spPr/>
    </dgm:pt>
  </dgm:ptLst>
  <dgm:cxnLst>
    <dgm:cxn modelId="{DF0C9D03-2154-42CB-9C05-A6222A031056}" type="presOf" srcId="{C34D51B1-AD51-400C-8FE6-E35593A1B391}" destId="{DEC5FF50-AEA3-4E8E-A166-0EF89A938F4E}" srcOrd="0" destOrd="0" presId="urn:microsoft.com/office/officeart/2005/8/layout/pyramid2"/>
    <dgm:cxn modelId="{B9F1A131-DB64-4680-B077-9BBC76D16E87}" srcId="{810AFDFC-FA8B-46E0-A1F5-9B73E9FE2A8B}" destId="{9C11F88C-90FF-40F6-9CCC-3831390802BE}" srcOrd="1" destOrd="0" parTransId="{423BFF86-F208-402B-BC94-F4323513CF2C}" sibTransId="{EEA33394-5F42-475B-BF4D-6D86044E6238}"/>
    <dgm:cxn modelId="{0A63C931-23DF-4D32-B2A4-BBBAD192D269}" type="presOf" srcId="{0C829B67-8BAE-44A3-918C-8170D2883C50}" destId="{AA380AF2-B772-42AE-96D4-81D2C38ABB89}" srcOrd="0" destOrd="1" presId="urn:microsoft.com/office/officeart/2005/8/layout/pyramid2"/>
    <dgm:cxn modelId="{9E1F526C-273F-4C6C-BA85-ACC8C0C113CC}" type="presOf" srcId="{9C11F88C-90FF-40F6-9CCC-3831390802BE}" destId="{AA380AF2-B772-42AE-96D4-81D2C38ABB89}" srcOrd="0" destOrd="2" presId="urn:microsoft.com/office/officeart/2005/8/layout/pyramid2"/>
    <dgm:cxn modelId="{EA390E95-DF0E-42E7-A3A3-51ACAF46260C}" srcId="{C34D51B1-AD51-400C-8FE6-E35593A1B391}" destId="{810AFDFC-FA8B-46E0-A1F5-9B73E9FE2A8B}" srcOrd="0" destOrd="0" parTransId="{977FC3D0-3577-43CE-A77D-4B3A06B89D2D}" sibTransId="{A6F6B952-9BD6-423B-A326-1EEEB591549F}"/>
    <dgm:cxn modelId="{6D0C56AC-3570-4105-9FA6-8499D6653E63}" type="presOf" srcId="{810AFDFC-FA8B-46E0-A1F5-9B73E9FE2A8B}" destId="{AA380AF2-B772-42AE-96D4-81D2C38ABB89}" srcOrd="0" destOrd="0" presId="urn:microsoft.com/office/officeart/2005/8/layout/pyramid2"/>
    <dgm:cxn modelId="{B12851F7-FF52-4119-BC35-E06302F493EC}" srcId="{810AFDFC-FA8B-46E0-A1F5-9B73E9FE2A8B}" destId="{0C829B67-8BAE-44A3-918C-8170D2883C50}" srcOrd="0" destOrd="0" parTransId="{E44C21D4-C112-4F3B-8A90-15846F5655E2}" sibTransId="{0390454C-5151-4AE8-84A9-C7EBB8CAF9F1}"/>
    <dgm:cxn modelId="{63EE88D3-E0E8-4E4F-B518-380414779500}" type="presParOf" srcId="{DEC5FF50-AEA3-4E8E-A166-0EF89A938F4E}" destId="{102059DC-A746-4BB0-B126-5BE4EF00816B}" srcOrd="0" destOrd="0" presId="urn:microsoft.com/office/officeart/2005/8/layout/pyramid2"/>
    <dgm:cxn modelId="{00E8BD56-D59A-4A20-B5C3-F18CAC2F94B0}" type="presParOf" srcId="{DEC5FF50-AEA3-4E8E-A166-0EF89A938F4E}" destId="{33014C1F-6E13-48B2-86E3-14EFF9C16D93}" srcOrd="1" destOrd="0" presId="urn:microsoft.com/office/officeart/2005/8/layout/pyramid2"/>
    <dgm:cxn modelId="{42DA70CF-D093-4126-BC01-708E6FF7BD5E}" type="presParOf" srcId="{33014C1F-6E13-48B2-86E3-14EFF9C16D93}" destId="{AA380AF2-B772-42AE-96D4-81D2C38ABB89}" srcOrd="0" destOrd="0" presId="urn:microsoft.com/office/officeart/2005/8/layout/pyramid2"/>
    <dgm:cxn modelId="{5CD77194-CDB1-4DEC-9AB3-892A75FA0B1B}" type="presParOf" srcId="{33014C1F-6E13-48B2-86E3-14EFF9C16D93}" destId="{8FACB9FB-9047-49C1-B398-55810AF069DA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B61DC7-A1B3-46D1-86EC-AC7B2F37E92E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40D6F948-D394-4DE4-8E6B-3A029752F835}">
      <dgm:prSet/>
      <dgm:spPr/>
      <dgm:t>
        <a:bodyPr/>
        <a:lstStyle/>
        <a:p>
          <a:r>
            <a:rPr lang="es-CO" dirty="0">
              <a:latin typeface="Monserrat"/>
            </a:rPr>
            <a:t>Director General</a:t>
          </a:r>
        </a:p>
      </dgm:t>
    </dgm:pt>
    <dgm:pt modelId="{1B06D4C3-A353-4197-BB52-2524DCD9113A}" type="parTrans" cxnId="{1EDB41E7-9293-49B8-A1F6-1F85149FF249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CD1A6D09-4914-4D3F-AE11-09B27E784CF2}" type="sibTrans" cxnId="{1EDB41E7-9293-49B8-A1F6-1F85149FF249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76F33FA8-F931-4B41-BD1A-7479399F749B}">
      <dgm:prSet/>
      <dgm:spPr/>
      <dgm:t>
        <a:bodyPr/>
        <a:lstStyle/>
        <a:p>
          <a:r>
            <a:rPr lang="es-CO" dirty="0">
              <a:latin typeface="Monserrat"/>
            </a:rPr>
            <a:t>Delegó en el(la) Secretario(a) General la competencia para ordenar la apertura y dirigir la realización de procesos contractuales, celebrar todo tipo de contrato o convenio, realizar todas las actividades vinculadas a la etapa precontractual y contractual y comprometer recursos y ordenar el gasto a nombre de la Agencia Nacional de Tierras, sin límite de cuantía.</a:t>
          </a:r>
        </a:p>
      </dgm:t>
    </dgm:pt>
    <dgm:pt modelId="{8EAF766B-A391-4DB0-8D4C-D891133B7C76}" type="parTrans" cxnId="{CC567519-BB4C-4865-81C5-464A0DB4CA5B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6BF2E158-51F1-44F0-A8EA-F364C8774623}" type="sibTrans" cxnId="{CC567519-BB4C-4865-81C5-464A0DB4CA5B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C8D434D5-0F8C-460B-AFF3-CFAC5F4F0072}">
      <dgm:prSet/>
      <dgm:spPr/>
      <dgm:t>
        <a:bodyPr/>
        <a:lstStyle/>
        <a:p>
          <a:r>
            <a:rPr lang="es-CO" dirty="0">
              <a:latin typeface="Monserrat"/>
            </a:rPr>
            <a:t>Delegó en el (la) Subdirector Administrativo(a) y Financiero(a) la competencia para ordenar el gasto, sin límite de cuantía, para las órdenes de compra en las operaciones secundarias de los Acuerdos Marcos de Precios.</a:t>
          </a:r>
        </a:p>
      </dgm:t>
    </dgm:pt>
    <dgm:pt modelId="{021B94B7-36E6-4941-AD54-EFCE71D8C048}" type="parTrans" cxnId="{17719AFB-D761-485E-B562-00CF17767DD7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3E2A4621-EF2B-439B-9D9A-8B8D204BF778}" type="sibTrans" cxnId="{17719AFB-D761-485E-B562-00CF17767DD7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30B1E668-4DBF-44E2-A738-9C4D60FEA388}">
      <dgm:prSet/>
      <dgm:spPr/>
      <dgm:t>
        <a:bodyPr/>
        <a:lstStyle/>
        <a:p>
          <a:r>
            <a:rPr lang="es-CO" dirty="0">
              <a:latin typeface="Monserrat"/>
            </a:rPr>
            <a:t>Subdirección Administrativa y Financiera</a:t>
          </a:r>
        </a:p>
      </dgm:t>
    </dgm:pt>
    <dgm:pt modelId="{80D631F2-7D88-4592-8531-83B5C56F6904}" type="sibTrans" cxnId="{F34F1D8B-FA55-4D95-A9A1-9D77C4C00706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90D07028-FBFB-4BA7-B29A-EBA314FB7CB6}" type="parTrans" cxnId="{F34F1D8B-FA55-4D95-A9A1-9D77C4C00706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F4AE44DD-430F-44DB-9FF1-637A288EBDAC}">
      <dgm:prSet/>
      <dgm:spPr/>
      <dgm:t>
        <a:bodyPr/>
        <a:lstStyle/>
        <a:p>
          <a:r>
            <a:rPr lang="es-CO" dirty="0">
              <a:latin typeface="Monserrat"/>
            </a:rPr>
            <a:t>Secretaría General</a:t>
          </a:r>
        </a:p>
      </dgm:t>
    </dgm:pt>
    <dgm:pt modelId="{DAD9D60F-3E6F-471F-BDD7-CD218083F176}" type="parTrans" cxnId="{B5832D35-A540-406B-9440-A321719198EB}">
      <dgm:prSet/>
      <dgm:spPr/>
      <dgm:t>
        <a:bodyPr/>
        <a:lstStyle/>
        <a:p>
          <a:endParaRPr lang="es-CO"/>
        </a:p>
      </dgm:t>
    </dgm:pt>
    <dgm:pt modelId="{601A0086-C520-417F-A77A-3790C5344CCA}" type="sibTrans" cxnId="{B5832D35-A540-406B-9440-A321719198EB}">
      <dgm:prSet/>
      <dgm:spPr/>
      <dgm:t>
        <a:bodyPr/>
        <a:lstStyle/>
        <a:p>
          <a:endParaRPr lang="es-CO"/>
        </a:p>
      </dgm:t>
    </dgm:pt>
    <dgm:pt modelId="{681A85B6-EC2D-4EE9-9B82-039F1C750D84}" type="pres">
      <dgm:prSet presAssocID="{EBB61DC7-A1B3-46D1-86EC-AC7B2F37E92E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F9388517-46D5-4F41-AAA6-3A23A593B191}" type="pres">
      <dgm:prSet presAssocID="{40D6F948-D394-4DE4-8E6B-3A029752F835}" presName="parentText1" presStyleLbl="node1" presStyleIdx="0" presStyleCnt="1" custLinFactNeighborY="-1478">
        <dgm:presLayoutVars>
          <dgm:chMax/>
          <dgm:chPref val="3"/>
          <dgm:bulletEnabled val="1"/>
        </dgm:presLayoutVars>
      </dgm:prSet>
      <dgm:spPr/>
    </dgm:pt>
    <dgm:pt modelId="{81E9BE31-239C-4DA4-84BD-D5FC4FDB61B2}" type="pres">
      <dgm:prSet presAssocID="{40D6F948-D394-4DE4-8E6B-3A029752F835}" presName="childText1" presStyleLbl="solidAlignAcc1" presStyleIdx="0" presStyleCnt="1">
        <dgm:presLayoutVars>
          <dgm:chMax val="0"/>
          <dgm:chPref val="0"/>
          <dgm:bulletEnabled val="1"/>
        </dgm:presLayoutVars>
      </dgm:prSet>
      <dgm:spPr/>
    </dgm:pt>
  </dgm:ptLst>
  <dgm:cxnLst>
    <dgm:cxn modelId="{CC567519-BB4C-4865-81C5-464A0DB4CA5B}" srcId="{F4AE44DD-430F-44DB-9FF1-637A288EBDAC}" destId="{76F33FA8-F931-4B41-BD1A-7479399F749B}" srcOrd="0" destOrd="0" parTransId="{8EAF766B-A391-4DB0-8D4C-D891133B7C76}" sibTransId="{6BF2E158-51F1-44F0-A8EA-F364C8774623}"/>
    <dgm:cxn modelId="{C728322F-617E-441D-A467-648D031C3BF0}" type="presOf" srcId="{76F33FA8-F931-4B41-BD1A-7479399F749B}" destId="{81E9BE31-239C-4DA4-84BD-D5FC4FDB61B2}" srcOrd="0" destOrd="1" presId="urn:microsoft.com/office/officeart/2009/3/layout/IncreasingArrowsProcess"/>
    <dgm:cxn modelId="{B5832D35-A540-406B-9440-A321719198EB}" srcId="{40D6F948-D394-4DE4-8E6B-3A029752F835}" destId="{F4AE44DD-430F-44DB-9FF1-637A288EBDAC}" srcOrd="0" destOrd="0" parTransId="{DAD9D60F-3E6F-471F-BDD7-CD218083F176}" sibTransId="{601A0086-C520-417F-A77A-3790C5344CCA}"/>
    <dgm:cxn modelId="{E9F5C03C-50E0-463C-A034-3A719656C287}" type="presOf" srcId="{40D6F948-D394-4DE4-8E6B-3A029752F835}" destId="{F9388517-46D5-4F41-AAA6-3A23A593B191}" srcOrd="0" destOrd="0" presId="urn:microsoft.com/office/officeart/2009/3/layout/IncreasingArrowsProcess"/>
    <dgm:cxn modelId="{637E3868-B9D0-4C5B-84AA-340A624C67DF}" type="presOf" srcId="{30B1E668-4DBF-44E2-A738-9C4D60FEA388}" destId="{81E9BE31-239C-4DA4-84BD-D5FC4FDB61B2}" srcOrd="0" destOrd="2" presId="urn:microsoft.com/office/officeart/2009/3/layout/IncreasingArrowsProcess"/>
    <dgm:cxn modelId="{1000D769-DAFC-4865-88E6-78130DB52795}" type="presOf" srcId="{C8D434D5-0F8C-460B-AFF3-CFAC5F4F0072}" destId="{81E9BE31-239C-4DA4-84BD-D5FC4FDB61B2}" srcOrd="0" destOrd="3" presId="urn:microsoft.com/office/officeart/2009/3/layout/IncreasingArrowsProcess"/>
    <dgm:cxn modelId="{F785F74E-D358-4196-8C2E-7592491B3E92}" type="presOf" srcId="{F4AE44DD-430F-44DB-9FF1-637A288EBDAC}" destId="{81E9BE31-239C-4DA4-84BD-D5FC4FDB61B2}" srcOrd="0" destOrd="0" presId="urn:microsoft.com/office/officeart/2009/3/layout/IncreasingArrowsProcess"/>
    <dgm:cxn modelId="{F34F1D8B-FA55-4D95-A9A1-9D77C4C00706}" srcId="{40D6F948-D394-4DE4-8E6B-3A029752F835}" destId="{30B1E668-4DBF-44E2-A738-9C4D60FEA388}" srcOrd="1" destOrd="0" parTransId="{90D07028-FBFB-4BA7-B29A-EBA314FB7CB6}" sibTransId="{80D631F2-7D88-4592-8531-83B5C56F6904}"/>
    <dgm:cxn modelId="{1EDB41E7-9293-49B8-A1F6-1F85149FF249}" srcId="{EBB61DC7-A1B3-46D1-86EC-AC7B2F37E92E}" destId="{40D6F948-D394-4DE4-8E6B-3A029752F835}" srcOrd="0" destOrd="0" parTransId="{1B06D4C3-A353-4197-BB52-2524DCD9113A}" sibTransId="{CD1A6D09-4914-4D3F-AE11-09B27E784CF2}"/>
    <dgm:cxn modelId="{0DA88FF1-D87B-430B-9934-EBC321126BD7}" type="presOf" srcId="{EBB61DC7-A1B3-46D1-86EC-AC7B2F37E92E}" destId="{681A85B6-EC2D-4EE9-9B82-039F1C750D84}" srcOrd="0" destOrd="0" presId="urn:microsoft.com/office/officeart/2009/3/layout/IncreasingArrowsProcess"/>
    <dgm:cxn modelId="{17719AFB-D761-485E-B562-00CF17767DD7}" srcId="{30B1E668-4DBF-44E2-A738-9C4D60FEA388}" destId="{C8D434D5-0F8C-460B-AFF3-CFAC5F4F0072}" srcOrd="0" destOrd="0" parTransId="{021B94B7-36E6-4941-AD54-EFCE71D8C048}" sibTransId="{3E2A4621-EF2B-439B-9D9A-8B8D204BF778}"/>
    <dgm:cxn modelId="{31AE257C-6663-45CB-8B9E-8E456751A867}" type="presParOf" srcId="{681A85B6-EC2D-4EE9-9B82-039F1C750D84}" destId="{F9388517-46D5-4F41-AAA6-3A23A593B191}" srcOrd="0" destOrd="0" presId="urn:microsoft.com/office/officeart/2009/3/layout/IncreasingArrowsProcess"/>
    <dgm:cxn modelId="{370B93CF-89B0-414A-9EA2-0E3C6973C0F7}" type="presParOf" srcId="{681A85B6-EC2D-4EE9-9B82-039F1C750D84}" destId="{81E9BE31-239C-4DA4-84BD-D5FC4FDB61B2}" srcOrd="1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421E01-E34F-42DD-B26A-84C7B194F031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F992A9A4-3D37-4C5A-95AA-6375A9DB7490}">
      <dgm:prSet/>
      <dgm:spPr/>
      <dgm:t>
        <a:bodyPr/>
        <a:lstStyle/>
        <a:p>
          <a:r>
            <a:rPr lang="es-MX" dirty="0">
              <a:latin typeface="Monserrat"/>
            </a:rPr>
            <a:t>DEPENDENCIAS</a:t>
          </a:r>
          <a:endParaRPr lang="es-CO" dirty="0">
            <a:latin typeface="Monserrat"/>
          </a:endParaRPr>
        </a:p>
      </dgm:t>
    </dgm:pt>
    <dgm:pt modelId="{1F7E2026-ACEB-4A14-B46D-0D29620F222E}" type="parTrans" cxnId="{BE338834-C381-46B4-9119-8710FECBBEF7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006D85CC-5FF3-45DE-A3CD-1F6E2F4D1266}" type="sibTrans" cxnId="{BE338834-C381-46B4-9119-8710FECBBEF7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97D7C171-4F5F-40DB-9020-ABEE40CC7435}">
      <dgm:prSet/>
      <dgm:spPr/>
      <dgm:t>
        <a:bodyPr/>
        <a:lstStyle/>
        <a:p>
          <a:r>
            <a:rPr lang="es-CO" dirty="0">
              <a:latin typeface="Monserrat"/>
            </a:rPr>
            <a:t>Dependencia solicitante de la contratación</a:t>
          </a:r>
        </a:p>
      </dgm:t>
    </dgm:pt>
    <dgm:pt modelId="{9FAC2575-A8DC-46D3-86B6-0D59E76FD7D7}" type="parTrans" cxnId="{AE5F8764-8998-44E6-A3CD-AF55675D3C0E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54EA73E1-922C-4736-BEEA-103830C44A9A}" type="sibTrans" cxnId="{AE5F8764-8998-44E6-A3CD-AF55675D3C0E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7D4C4B4A-8473-418C-8B60-DC06AB47B269}">
      <dgm:prSet/>
      <dgm:spPr/>
      <dgm:t>
        <a:bodyPr/>
        <a:lstStyle/>
        <a:p>
          <a:r>
            <a:rPr lang="es-CO" dirty="0">
              <a:latin typeface="Monserrat"/>
            </a:rPr>
            <a:t>Secretaría General</a:t>
          </a:r>
        </a:p>
      </dgm:t>
    </dgm:pt>
    <dgm:pt modelId="{C9383CE7-93EC-4E26-994F-71A6DD415A74}" type="parTrans" cxnId="{CB2D172B-F4E5-4872-8714-DBFE67F595C1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C81283DB-63E0-4EC9-B10E-4F41DB7569FC}" type="sibTrans" cxnId="{CB2D172B-F4E5-4872-8714-DBFE67F595C1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722EB957-F208-4496-8EE1-B8951CC20DB2}">
      <dgm:prSet/>
      <dgm:spPr/>
      <dgm:t>
        <a:bodyPr/>
        <a:lstStyle/>
        <a:p>
          <a:r>
            <a:rPr lang="es-CO" dirty="0">
              <a:latin typeface="Monserrat"/>
            </a:rPr>
            <a:t>Coordinación para la Gestión Contractual - GITGC</a:t>
          </a:r>
        </a:p>
      </dgm:t>
    </dgm:pt>
    <dgm:pt modelId="{84083367-9F88-4144-9B08-B14D51540BB0}" type="parTrans" cxnId="{E30931B6-C71D-4C72-84CA-BA50609E83DB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F67085A9-ADDB-4597-8B9A-8B4A9CFC571A}" type="sibTrans" cxnId="{E30931B6-C71D-4C72-84CA-BA50609E83DB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28A60F90-6831-436F-8F00-1A3BA9FC6CBF}">
      <dgm:prSet/>
      <dgm:spPr/>
      <dgm:t>
        <a:bodyPr/>
        <a:lstStyle/>
        <a:p>
          <a:r>
            <a:rPr lang="es-CO" dirty="0">
              <a:latin typeface="Monserrat"/>
            </a:rPr>
            <a:t>Subdirección Administrativa y Financiera</a:t>
          </a:r>
        </a:p>
      </dgm:t>
    </dgm:pt>
    <dgm:pt modelId="{F4B270F8-7080-4E16-998F-389B11622046}" type="parTrans" cxnId="{092BC1C8-C9B8-4E95-94B6-A377B35351BE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8A8012A6-379B-42DA-914B-299874A47AA8}" type="sibTrans" cxnId="{092BC1C8-C9B8-4E95-94B6-A377B35351BE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29430288-FEED-4811-A180-3DA76B1FF79A}">
      <dgm:prSet/>
      <dgm:spPr/>
      <dgm:t>
        <a:bodyPr/>
        <a:lstStyle/>
        <a:p>
          <a:r>
            <a:rPr lang="es-CO" dirty="0">
              <a:latin typeface="Monserrat"/>
            </a:rPr>
            <a:t>Grupo de Gestión Administrativa y Documental</a:t>
          </a:r>
        </a:p>
      </dgm:t>
    </dgm:pt>
    <dgm:pt modelId="{0F98C620-6837-403C-B699-F4B59A24445A}" type="parTrans" cxnId="{CBE43E9E-0BA8-451B-8391-EA602F184BF3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81E04506-F688-4782-A7D9-C02C8331568D}" type="sibTrans" cxnId="{CBE43E9E-0BA8-451B-8391-EA602F184BF3}">
      <dgm:prSet/>
      <dgm:spPr/>
      <dgm:t>
        <a:bodyPr/>
        <a:lstStyle/>
        <a:p>
          <a:endParaRPr lang="es-CO">
            <a:latin typeface="Monserrat"/>
          </a:endParaRPr>
        </a:p>
      </dgm:t>
    </dgm:pt>
    <dgm:pt modelId="{A231EEA6-D839-44C8-B627-EC669C2A2C88}" type="pres">
      <dgm:prSet presAssocID="{33421E01-E34F-42DD-B26A-84C7B194F03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7E49337-21E1-4D43-BAEA-E0DEE7A2EA0A}" type="pres">
      <dgm:prSet presAssocID="{F992A9A4-3D37-4C5A-95AA-6375A9DB7490}" presName="hierRoot1" presStyleCnt="0">
        <dgm:presLayoutVars>
          <dgm:hierBranch val="init"/>
        </dgm:presLayoutVars>
      </dgm:prSet>
      <dgm:spPr/>
    </dgm:pt>
    <dgm:pt modelId="{ED2E5390-DD5D-4B44-B261-854B44FA281B}" type="pres">
      <dgm:prSet presAssocID="{F992A9A4-3D37-4C5A-95AA-6375A9DB7490}" presName="rootComposite1" presStyleCnt="0"/>
      <dgm:spPr/>
    </dgm:pt>
    <dgm:pt modelId="{2408DF17-AC77-4218-9FBB-3F97827F6C02}" type="pres">
      <dgm:prSet presAssocID="{F992A9A4-3D37-4C5A-95AA-6375A9DB7490}" presName="rootText1" presStyleLbl="node0" presStyleIdx="0" presStyleCnt="1">
        <dgm:presLayoutVars>
          <dgm:chPref val="3"/>
        </dgm:presLayoutVars>
      </dgm:prSet>
      <dgm:spPr/>
    </dgm:pt>
    <dgm:pt modelId="{DEBA061D-5CF8-497F-B4B2-6FDBD3E4DD67}" type="pres">
      <dgm:prSet presAssocID="{F992A9A4-3D37-4C5A-95AA-6375A9DB7490}" presName="rootConnector1" presStyleLbl="node1" presStyleIdx="0" presStyleCnt="0"/>
      <dgm:spPr/>
    </dgm:pt>
    <dgm:pt modelId="{CF6D249C-2254-46A4-B6A8-3298CE3C8EBE}" type="pres">
      <dgm:prSet presAssocID="{F992A9A4-3D37-4C5A-95AA-6375A9DB7490}" presName="hierChild2" presStyleCnt="0"/>
      <dgm:spPr/>
    </dgm:pt>
    <dgm:pt modelId="{7AAB3B50-D400-4203-9B1F-7BF3D5703B71}" type="pres">
      <dgm:prSet presAssocID="{9FAC2575-A8DC-46D3-86B6-0D59E76FD7D7}" presName="Name37" presStyleLbl="parChTrans1D2" presStyleIdx="0" presStyleCnt="5"/>
      <dgm:spPr/>
    </dgm:pt>
    <dgm:pt modelId="{C5B2A491-03D0-462E-9ECF-09BB1BC60ECE}" type="pres">
      <dgm:prSet presAssocID="{97D7C171-4F5F-40DB-9020-ABEE40CC7435}" presName="hierRoot2" presStyleCnt="0">
        <dgm:presLayoutVars>
          <dgm:hierBranch val="init"/>
        </dgm:presLayoutVars>
      </dgm:prSet>
      <dgm:spPr/>
    </dgm:pt>
    <dgm:pt modelId="{AB6293AB-D205-43ED-AE17-B85330FB0041}" type="pres">
      <dgm:prSet presAssocID="{97D7C171-4F5F-40DB-9020-ABEE40CC7435}" presName="rootComposite" presStyleCnt="0"/>
      <dgm:spPr/>
    </dgm:pt>
    <dgm:pt modelId="{378FBC72-D12A-4C37-B97E-040F8BD55E3F}" type="pres">
      <dgm:prSet presAssocID="{97D7C171-4F5F-40DB-9020-ABEE40CC7435}" presName="rootText" presStyleLbl="node2" presStyleIdx="0" presStyleCnt="5">
        <dgm:presLayoutVars>
          <dgm:chPref val="3"/>
        </dgm:presLayoutVars>
      </dgm:prSet>
      <dgm:spPr/>
    </dgm:pt>
    <dgm:pt modelId="{4D0E46B3-BF74-4B6C-B97B-83775D5EBFF6}" type="pres">
      <dgm:prSet presAssocID="{97D7C171-4F5F-40DB-9020-ABEE40CC7435}" presName="rootConnector" presStyleLbl="node2" presStyleIdx="0" presStyleCnt="5"/>
      <dgm:spPr/>
    </dgm:pt>
    <dgm:pt modelId="{319E1F27-6C7E-4638-B734-6E5BD6A3F3DD}" type="pres">
      <dgm:prSet presAssocID="{97D7C171-4F5F-40DB-9020-ABEE40CC7435}" presName="hierChild4" presStyleCnt="0"/>
      <dgm:spPr/>
    </dgm:pt>
    <dgm:pt modelId="{2A004AD2-D30D-409C-9E31-782D212DE5BE}" type="pres">
      <dgm:prSet presAssocID="{97D7C171-4F5F-40DB-9020-ABEE40CC7435}" presName="hierChild5" presStyleCnt="0"/>
      <dgm:spPr/>
    </dgm:pt>
    <dgm:pt modelId="{1AD718F9-F6DD-44CA-8499-DE83DF9167F0}" type="pres">
      <dgm:prSet presAssocID="{C9383CE7-93EC-4E26-994F-71A6DD415A74}" presName="Name37" presStyleLbl="parChTrans1D2" presStyleIdx="1" presStyleCnt="5"/>
      <dgm:spPr/>
    </dgm:pt>
    <dgm:pt modelId="{D78E9779-7A3B-4EEB-B5D4-9E00C6ED5A74}" type="pres">
      <dgm:prSet presAssocID="{7D4C4B4A-8473-418C-8B60-DC06AB47B269}" presName="hierRoot2" presStyleCnt="0">
        <dgm:presLayoutVars>
          <dgm:hierBranch val="init"/>
        </dgm:presLayoutVars>
      </dgm:prSet>
      <dgm:spPr/>
    </dgm:pt>
    <dgm:pt modelId="{D486A3DF-FEBC-4D5F-99DE-9B9210B07798}" type="pres">
      <dgm:prSet presAssocID="{7D4C4B4A-8473-418C-8B60-DC06AB47B269}" presName="rootComposite" presStyleCnt="0"/>
      <dgm:spPr/>
    </dgm:pt>
    <dgm:pt modelId="{6272451B-A645-4378-846B-8A9FDA3293EB}" type="pres">
      <dgm:prSet presAssocID="{7D4C4B4A-8473-418C-8B60-DC06AB47B269}" presName="rootText" presStyleLbl="node2" presStyleIdx="1" presStyleCnt="5">
        <dgm:presLayoutVars>
          <dgm:chPref val="3"/>
        </dgm:presLayoutVars>
      </dgm:prSet>
      <dgm:spPr/>
    </dgm:pt>
    <dgm:pt modelId="{6C6CF633-E3F0-4136-8147-0883074E9411}" type="pres">
      <dgm:prSet presAssocID="{7D4C4B4A-8473-418C-8B60-DC06AB47B269}" presName="rootConnector" presStyleLbl="node2" presStyleIdx="1" presStyleCnt="5"/>
      <dgm:spPr/>
    </dgm:pt>
    <dgm:pt modelId="{291F4B64-3F5E-4F02-9129-DEB69688DC2B}" type="pres">
      <dgm:prSet presAssocID="{7D4C4B4A-8473-418C-8B60-DC06AB47B269}" presName="hierChild4" presStyleCnt="0"/>
      <dgm:spPr/>
    </dgm:pt>
    <dgm:pt modelId="{29A0D986-0D74-405A-A9B0-664B6DD2209A}" type="pres">
      <dgm:prSet presAssocID="{7D4C4B4A-8473-418C-8B60-DC06AB47B269}" presName="hierChild5" presStyleCnt="0"/>
      <dgm:spPr/>
    </dgm:pt>
    <dgm:pt modelId="{5CBBC2A4-3AEF-4DAA-8334-8554684AD975}" type="pres">
      <dgm:prSet presAssocID="{84083367-9F88-4144-9B08-B14D51540BB0}" presName="Name37" presStyleLbl="parChTrans1D2" presStyleIdx="2" presStyleCnt="5"/>
      <dgm:spPr/>
    </dgm:pt>
    <dgm:pt modelId="{08C2E91E-2C10-4AC3-9262-7D6A25171627}" type="pres">
      <dgm:prSet presAssocID="{722EB957-F208-4496-8EE1-B8951CC20DB2}" presName="hierRoot2" presStyleCnt="0">
        <dgm:presLayoutVars>
          <dgm:hierBranch val="init"/>
        </dgm:presLayoutVars>
      </dgm:prSet>
      <dgm:spPr/>
    </dgm:pt>
    <dgm:pt modelId="{2A24EA6D-530E-42EE-AC39-2AE798167BBC}" type="pres">
      <dgm:prSet presAssocID="{722EB957-F208-4496-8EE1-B8951CC20DB2}" presName="rootComposite" presStyleCnt="0"/>
      <dgm:spPr/>
    </dgm:pt>
    <dgm:pt modelId="{F33CFA73-1083-4A84-AAE5-8435B3A5C273}" type="pres">
      <dgm:prSet presAssocID="{722EB957-F208-4496-8EE1-B8951CC20DB2}" presName="rootText" presStyleLbl="node2" presStyleIdx="2" presStyleCnt="5">
        <dgm:presLayoutVars>
          <dgm:chPref val="3"/>
        </dgm:presLayoutVars>
      </dgm:prSet>
      <dgm:spPr/>
    </dgm:pt>
    <dgm:pt modelId="{2CB0D215-FAC6-4616-8004-DBBBF4CB9D60}" type="pres">
      <dgm:prSet presAssocID="{722EB957-F208-4496-8EE1-B8951CC20DB2}" presName="rootConnector" presStyleLbl="node2" presStyleIdx="2" presStyleCnt="5"/>
      <dgm:spPr/>
    </dgm:pt>
    <dgm:pt modelId="{5D6ACD55-AA47-4702-9739-602CFEA0A596}" type="pres">
      <dgm:prSet presAssocID="{722EB957-F208-4496-8EE1-B8951CC20DB2}" presName="hierChild4" presStyleCnt="0"/>
      <dgm:spPr/>
    </dgm:pt>
    <dgm:pt modelId="{8947F07C-8CA3-4A52-92CA-76B801A9F8C9}" type="pres">
      <dgm:prSet presAssocID="{722EB957-F208-4496-8EE1-B8951CC20DB2}" presName="hierChild5" presStyleCnt="0"/>
      <dgm:spPr/>
    </dgm:pt>
    <dgm:pt modelId="{9492690E-2C96-4A88-BB71-52606C12DEBD}" type="pres">
      <dgm:prSet presAssocID="{F4B270F8-7080-4E16-998F-389B11622046}" presName="Name37" presStyleLbl="parChTrans1D2" presStyleIdx="3" presStyleCnt="5"/>
      <dgm:spPr/>
    </dgm:pt>
    <dgm:pt modelId="{D8DA9D12-8CE9-4C85-A652-FF623250E8C0}" type="pres">
      <dgm:prSet presAssocID="{28A60F90-6831-436F-8F00-1A3BA9FC6CBF}" presName="hierRoot2" presStyleCnt="0">
        <dgm:presLayoutVars>
          <dgm:hierBranch val="init"/>
        </dgm:presLayoutVars>
      </dgm:prSet>
      <dgm:spPr/>
    </dgm:pt>
    <dgm:pt modelId="{5781C571-3B95-464C-A1FA-9C0B115225EE}" type="pres">
      <dgm:prSet presAssocID="{28A60F90-6831-436F-8F00-1A3BA9FC6CBF}" presName="rootComposite" presStyleCnt="0"/>
      <dgm:spPr/>
    </dgm:pt>
    <dgm:pt modelId="{25329019-C638-479C-98AD-4C23723F7D12}" type="pres">
      <dgm:prSet presAssocID="{28A60F90-6831-436F-8F00-1A3BA9FC6CBF}" presName="rootText" presStyleLbl="node2" presStyleIdx="3" presStyleCnt="5">
        <dgm:presLayoutVars>
          <dgm:chPref val="3"/>
        </dgm:presLayoutVars>
      </dgm:prSet>
      <dgm:spPr/>
    </dgm:pt>
    <dgm:pt modelId="{DB1C7A0C-459C-40C0-9DE2-E5145E5670DA}" type="pres">
      <dgm:prSet presAssocID="{28A60F90-6831-436F-8F00-1A3BA9FC6CBF}" presName="rootConnector" presStyleLbl="node2" presStyleIdx="3" presStyleCnt="5"/>
      <dgm:spPr/>
    </dgm:pt>
    <dgm:pt modelId="{1C5C9EA5-1032-4EAD-A192-14143F0ACAF4}" type="pres">
      <dgm:prSet presAssocID="{28A60F90-6831-436F-8F00-1A3BA9FC6CBF}" presName="hierChild4" presStyleCnt="0"/>
      <dgm:spPr/>
    </dgm:pt>
    <dgm:pt modelId="{8A9CF2E0-221F-410F-8EE2-70C610EB40FF}" type="pres">
      <dgm:prSet presAssocID="{28A60F90-6831-436F-8F00-1A3BA9FC6CBF}" presName="hierChild5" presStyleCnt="0"/>
      <dgm:spPr/>
    </dgm:pt>
    <dgm:pt modelId="{C1CE5200-9970-4DA9-BB28-F4069A8C3DC7}" type="pres">
      <dgm:prSet presAssocID="{0F98C620-6837-403C-B699-F4B59A24445A}" presName="Name37" presStyleLbl="parChTrans1D2" presStyleIdx="4" presStyleCnt="5"/>
      <dgm:spPr/>
    </dgm:pt>
    <dgm:pt modelId="{8D2723B7-58A0-4921-80FD-1A4889139431}" type="pres">
      <dgm:prSet presAssocID="{29430288-FEED-4811-A180-3DA76B1FF79A}" presName="hierRoot2" presStyleCnt="0">
        <dgm:presLayoutVars>
          <dgm:hierBranch val="init"/>
        </dgm:presLayoutVars>
      </dgm:prSet>
      <dgm:spPr/>
    </dgm:pt>
    <dgm:pt modelId="{AD16FF01-9536-4FA9-AB3A-96D1A11D213E}" type="pres">
      <dgm:prSet presAssocID="{29430288-FEED-4811-A180-3DA76B1FF79A}" presName="rootComposite" presStyleCnt="0"/>
      <dgm:spPr/>
    </dgm:pt>
    <dgm:pt modelId="{C28CC756-E3B3-4CA9-A98B-42F6C07F207B}" type="pres">
      <dgm:prSet presAssocID="{29430288-FEED-4811-A180-3DA76B1FF79A}" presName="rootText" presStyleLbl="node2" presStyleIdx="4" presStyleCnt="5">
        <dgm:presLayoutVars>
          <dgm:chPref val="3"/>
        </dgm:presLayoutVars>
      </dgm:prSet>
      <dgm:spPr/>
    </dgm:pt>
    <dgm:pt modelId="{095ED6AF-A476-42A4-859C-93D9AAB04F86}" type="pres">
      <dgm:prSet presAssocID="{29430288-FEED-4811-A180-3DA76B1FF79A}" presName="rootConnector" presStyleLbl="node2" presStyleIdx="4" presStyleCnt="5"/>
      <dgm:spPr/>
    </dgm:pt>
    <dgm:pt modelId="{45D13895-F3D2-4030-B90B-21908FEAF133}" type="pres">
      <dgm:prSet presAssocID="{29430288-FEED-4811-A180-3DA76B1FF79A}" presName="hierChild4" presStyleCnt="0"/>
      <dgm:spPr/>
    </dgm:pt>
    <dgm:pt modelId="{6A0EB2C4-3F27-4DC6-A7D3-F3C16C87CBEB}" type="pres">
      <dgm:prSet presAssocID="{29430288-FEED-4811-A180-3DA76B1FF79A}" presName="hierChild5" presStyleCnt="0"/>
      <dgm:spPr/>
    </dgm:pt>
    <dgm:pt modelId="{DD4B82E8-AE3E-4E34-931E-8D7C136198A0}" type="pres">
      <dgm:prSet presAssocID="{F992A9A4-3D37-4C5A-95AA-6375A9DB7490}" presName="hierChild3" presStyleCnt="0"/>
      <dgm:spPr/>
    </dgm:pt>
  </dgm:ptLst>
  <dgm:cxnLst>
    <dgm:cxn modelId="{CD93790F-3226-4B9F-95EC-114A00A63A47}" type="presOf" srcId="{84083367-9F88-4144-9B08-B14D51540BB0}" destId="{5CBBC2A4-3AEF-4DAA-8334-8554684AD975}" srcOrd="0" destOrd="0" presId="urn:microsoft.com/office/officeart/2005/8/layout/orgChart1"/>
    <dgm:cxn modelId="{6C2B8915-3BEF-454E-B7B6-0CB025CDC60F}" type="presOf" srcId="{722EB957-F208-4496-8EE1-B8951CC20DB2}" destId="{F33CFA73-1083-4A84-AAE5-8435B3A5C273}" srcOrd="0" destOrd="0" presId="urn:microsoft.com/office/officeart/2005/8/layout/orgChart1"/>
    <dgm:cxn modelId="{A60FEF19-3DD1-4FA8-96D7-BB6DF711BCAC}" type="presOf" srcId="{97D7C171-4F5F-40DB-9020-ABEE40CC7435}" destId="{4D0E46B3-BF74-4B6C-B97B-83775D5EBFF6}" srcOrd="1" destOrd="0" presId="urn:microsoft.com/office/officeart/2005/8/layout/orgChart1"/>
    <dgm:cxn modelId="{CB2D172B-F4E5-4872-8714-DBFE67F595C1}" srcId="{F992A9A4-3D37-4C5A-95AA-6375A9DB7490}" destId="{7D4C4B4A-8473-418C-8B60-DC06AB47B269}" srcOrd="1" destOrd="0" parTransId="{C9383CE7-93EC-4E26-994F-71A6DD415A74}" sibTransId="{C81283DB-63E0-4EC9-B10E-4F41DB7569FC}"/>
    <dgm:cxn modelId="{FD5B3733-8B90-4AAD-8182-F7BB7C6C2BC2}" type="presOf" srcId="{9FAC2575-A8DC-46D3-86B6-0D59E76FD7D7}" destId="{7AAB3B50-D400-4203-9B1F-7BF3D5703B71}" srcOrd="0" destOrd="0" presId="urn:microsoft.com/office/officeart/2005/8/layout/orgChart1"/>
    <dgm:cxn modelId="{BE338834-C381-46B4-9119-8710FECBBEF7}" srcId="{33421E01-E34F-42DD-B26A-84C7B194F031}" destId="{F992A9A4-3D37-4C5A-95AA-6375A9DB7490}" srcOrd="0" destOrd="0" parTransId="{1F7E2026-ACEB-4A14-B46D-0D29620F222E}" sibTransId="{006D85CC-5FF3-45DE-A3CD-1F6E2F4D1266}"/>
    <dgm:cxn modelId="{F05D9338-C60D-473F-BA36-D3485F9265F2}" type="presOf" srcId="{29430288-FEED-4811-A180-3DA76B1FF79A}" destId="{C28CC756-E3B3-4CA9-A98B-42F6C07F207B}" srcOrd="0" destOrd="0" presId="urn:microsoft.com/office/officeart/2005/8/layout/orgChart1"/>
    <dgm:cxn modelId="{F6A87539-8C30-4276-8202-E2F83F6B5D2F}" type="presOf" srcId="{7D4C4B4A-8473-418C-8B60-DC06AB47B269}" destId="{6C6CF633-E3F0-4136-8147-0883074E9411}" srcOrd="1" destOrd="0" presId="urn:microsoft.com/office/officeart/2005/8/layout/orgChart1"/>
    <dgm:cxn modelId="{16B13C63-2104-47A5-8A90-083B0DF57B02}" type="presOf" srcId="{0F98C620-6837-403C-B699-F4B59A24445A}" destId="{C1CE5200-9970-4DA9-BB28-F4069A8C3DC7}" srcOrd="0" destOrd="0" presId="urn:microsoft.com/office/officeart/2005/8/layout/orgChart1"/>
    <dgm:cxn modelId="{AE5F8764-8998-44E6-A3CD-AF55675D3C0E}" srcId="{F992A9A4-3D37-4C5A-95AA-6375A9DB7490}" destId="{97D7C171-4F5F-40DB-9020-ABEE40CC7435}" srcOrd="0" destOrd="0" parTransId="{9FAC2575-A8DC-46D3-86B6-0D59E76FD7D7}" sibTransId="{54EA73E1-922C-4736-BEEA-103830C44A9A}"/>
    <dgm:cxn modelId="{67117447-A5D5-48F3-BFCA-1576C5C13869}" type="presOf" srcId="{97D7C171-4F5F-40DB-9020-ABEE40CC7435}" destId="{378FBC72-D12A-4C37-B97E-040F8BD55E3F}" srcOrd="0" destOrd="0" presId="urn:microsoft.com/office/officeart/2005/8/layout/orgChart1"/>
    <dgm:cxn modelId="{37A3DE4C-9415-4A8F-A140-DE21214F682B}" type="presOf" srcId="{28A60F90-6831-436F-8F00-1A3BA9FC6CBF}" destId="{DB1C7A0C-459C-40C0-9DE2-E5145E5670DA}" srcOrd="1" destOrd="0" presId="urn:microsoft.com/office/officeart/2005/8/layout/orgChart1"/>
    <dgm:cxn modelId="{4AE4364D-3C70-4832-92F7-3AE04BBD363C}" type="presOf" srcId="{C9383CE7-93EC-4E26-994F-71A6DD415A74}" destId="{1AD718F9-F6DD-44CA-8499-DE83DF9167F0}" srcOrd="0" destOrd="0" presId="urn:microsoft.com/office/officeart/2005/8/layout/orgChart1"/>
    <dgm:cxn modelId="{921A874F-E65E-49A8-9ADF-4654123E8AA4}" type="presOf" srcId="{7D4C4B4A-8473-418C-8B60-DC06AB47B269}" destId="{6272451B-A645-4378-846B-8A9FDA3293EB}" srcOrd="0" destOrd="0" presId="urn:microsoft.com/office/officeart/2005/8/layout/orgChart1"/>
    <dgm:cxn modelId="{CBE43E9E-0BA8-451B-8391-EA602F184BF3}" srcId="{F992A9A4-3D37-4C5A-95AA-6375A9DB7490}" destId="{29430288-FEED-4811-A180-3DA76B1FF79A}" srcOrd="4" destOrd="0" parTransId="{0F98C620-6837-403C-B699-F4B59A24445A}" sibTransId="{81E04506-F688-4782-A7D9-C02C8331568D}"/>
    <dgm:cxn modelId="{93BBA0A1-5535-41BB-93FB-B11B583E92CA}" type="presOf" srcId="{F992A9A4-3D37-4C5A-95AA-6375A9DB7490}" destId="{DEBA061D-5CF8-497F-B4B2-6FDBD3E4DD67}" srcOrd="1" destOrd="0" presId="urn:microsoft.com/office/officeart/2005/8/layout/orgChart1"/>
    <dgm:cxn modelId="{BCF16FAF-7AEB-4CCB-BBEC-D22F2B72DC33}" type="presOf" srcId="{29430288-FEED-4811-A180-3DA76B1FF79A}" destId="{095ED6AF-A476-42A4-859C-93D9AAB04F86}" srcOrd="1" destOrd="0" presId="urn:microsoft.com/office/officeart/2005/8/layout/orgChart1"/>
    <dgm:cxn modelId="{E30931B6-C71D-4C72-84CA-BA50609E83DB}" srcId="{F992A9A4-3D37-4C5A-95AA-6375A9DB7490}" destId="{722EB957-F208-4496-8EE1-B8951CC20DB2}" srcOrd="2" destOrd="0" parTransId="{84083367-9F88-4144-9B08-B14D51540BB0}" sibTransId="{F67085A9-ADDB-4597-8B9A-8B4A9CFC571A}"/>
    <dgm:cxn modelId="{092BC1C8-C9B8-4E95-94B6-A377B35351BE}" srcId="{F992A9A4-3D37-4C5A-95AA-6375A9DB7490}" destId="{28A60F90-6831-436F-8F00-1A3BA9FC6CBF}" srcOrd="3" destOrd="0" parTransId="{F4B270F8-7080-4E16-998F-389B11622046}" sibTransId="{8A8012A6-379B-42DA-914B-299874A47AA8}"/>
    <dgm:cxn modelId="{2A017DCB-D8E6-455A-9E62-474F3FB11F53}" type="presOf" srcId="{722EB957-F208-4496-8EE1-B8951CC20DB2}" destId="{2CB0D215-FAC6-4616-8004-DBBBF4CB9D60}" srcOrd="1" destOrd="0" presId="urn:microsoft.com/office/officeart/2005/8/layout/orgChart1"/>
    <dgm:cxn modelId="{006AC3DA-C4F0-463E-858D-EAAC00ABF4AC}" type="presOf" srcId="{33421E01-E34F-42DD-B26A-84C7B194F031}" destId="{A231EEA6-D839-44C8-B627-EC669C2A2C88}" srcOrd="0" destOrd="0" presId="urn:microsoft.com/office/officeart/2005/8/layout/orgChart1"/>
    <dgm:cxn modelId="{AB8440DC-74DB-4BEA-B6D7-104088AC7B9C}" type="presOf" srcId="{F992A9A4-3D37-4C5A-95AA-6375A9DB7490}" destId="{2408DF17-AC77-4218-9FBB-3F97827F6C02}" srcOrd="0" destOrd="0" presId="urn:microsoft.com/office/officeart/2005/8/layout/orgChart1"/>
    <dgm:cxn modelId="{682F66F2-645E-4E7B-ABF2-66BB47BFE83E}" type="presOf" srcId="{F4B270F8-7080-4E16-998F-389B11622046}" destId="{9492690E-2C96-4A88-BB71-52606C12DEBD}" srcOrd="0" destOrd="0" presId="urn:microsoft.com/office/officeart/2005/8/layout/orgChart1"/>
    <dgm:cxn modelId="{607A42F9-1D2D-4EB1-B490-BE9D9998872F}" type="presOf" srcId="{28A60F90-6831-436F-8F00-1A3BA9FC6CBF}" destId="{25329019-C638-479C-98AD-4C23723F7D12}" srcOrd="0" destOrd="0" presId="urn:microsoft.com/office/officeart/2005/8/layout/orgChart1"/>
    <dgm:cxn modelId="{B4EE2E1E-5589-420E-9094-83D7756D2C5F}" type="presParOf" srcId="{A231EEA6-D839-44C8-B627-EC669C2A2C88}" destId="{47E49337-21E1-4D43-BAEA-E0DEE7A2EA0A}" srcOrd="0" destOrd="0" presId="urn:microsoft.com/office/officeart/2005/8/layout/orgChart1"/>
    <dgm:cxn modelId="{32E2ECDB-B063-4D9C-8254-8C73D19ABE36}" type="presParOf" srcId="{47E49337-21E1-4D43-BAEA-E0DEE7A2EA0A}" destId="{ED2E5390-DD5D-4B44-B261-854B44FA281B}" srcOrd="0" destOrd="0" presId="urn:microsoft.com/office/officeart/2005/8/layout/orgChart1"/>
    <dgm:cxn modelId="{094482A8-FC39-4E51-953E-CFC798F462A4}" type="presParOf" srcId="{ED2E5390-DD5D-4B44-B261-854B44FA281B}" destId="{2408DF17-AC77-4218-9FBB-3F97827F6C02}" srcOrd="0" destOrd="0" presId="urn:microsoft.com/office/officeart/2005/8/layout/orgChart1"/>
    <dgm:cxn modelId="{FCA68564-3AC8-425E-A1A2-43624AF8A7D8}" type="presParOf" srcId="{ED2E5390-DD5D-4B44-B261-854B44FA281B}" destId="{DEBA061D-5CF8-497F-B4B2-6FDBD3E4DD67}" srcOrd="1" destOrd="0" presId="urn:microsoft.com/office/officeart/2005/8/layout/orgChart1"/>
    <dgm:cxn modelId="{FF7D8523-E099-4409-BDD4-2DFAAEC1F52E}" type="presParOf" srcId="{47E49337-21E1-4D43-BAEA-E0DEE7A2EA0A}" destId="{CF6D249C-2254-46A4-B6A8-3298CE3C8EBE}" srcOrd="1" destOrd="0" presId="urn:microsoft.com/office/officeart/2005/8/layout/orgChart1"/>
    <dgm:cxn modelId="{72225F05-FA16-4945-8E18-62AA935E17FB}" type="presParOf" srcId="{CF6D249C-2254-46A4-B6A8-3298CE3C8EBE}" destId="{7AAB3B50-D400-4203-9B1F-7BF3D5703B71}" srcOrd="0" destOrd="0" presId="urn:microsoft.com/office/officeart/2005/8/layout/orgChart1"/>
    <dgm:cxn modelId="{08320F40-B33A-42EB-933F-5A4429D20368}" type="presParOf" srcId="{CF6D249C-2254-46A4-B6A8-3298CE3C8EBE}" destId="{C5B2A491-03D0-462E-9ECF-09BB1BC60ECE}" srcOrd="1" destOrd="0" presId="urn:microsoft.com/office/officeart/2005/8/layout/orgChart1"/>
    <dgm:cxn modelId="{23FC20BF-226D-4A97-9797-275726D26EA8}" type="presParOf" srcId="{C5B2A491-03D0-462E-9ECF-09BB1BC60ECE}" destId="{AB6293AB-D205-43ED-AE17-B85330FB0041}" srcOrd="0" destOrd="0" presId="urn:microsoft.com/office/officeart/2005/8/layout/orgChart1"/>
    <dgm:cxn modelId="{D071A056-A38C-4D70-B961-EA732ED55AA9}" type="presParOf" srcId="{AB6293AB-D205-43ED-AE17-B85330FB0041}" destId="{378FBC72-D12A-4C37-B97E-040F8BD55E3F}" srcOrd="0" destOrd="0" presId="urn:microsoft.com/office/officeart/2005/8/layout/orgChart1"/>
    <dgm:cxn modelId="{69A5DAE2-7801-4ABE-B576-3383DA1B2F7F}" type="presParOf" srcId="{AB6293AB-D205-43ED-AE17-B85330FB0041}" destId="{4D0E46B3-BF74-4B6C-B97B-83775D5EBFF6}" srcOrd="1" destOrd="0" presId="urn:microsoft.com/office/officeart/2005/8/layout/orgChart1"/>
    <dgm:cxn modelId="{2690703B-7552-4B9C-BF3B-9D25C26CF218}" type="presParOf" srcId="{C5B2A491-03D0-462E-9ECF-09BB1BC60ECE}" destId="{319E1F27-6C7E-4638-B734-6E5BD6A3F3DD}" srcOrd="1" destOrd="0" presId="urn:microsoft.com/office/officeart/2005/8/layout/orgChart1"/>
    <dgm:cxn modelId="{C30BBA2A-AE77-4123-92D5-F3FF4C093CEF}" type="presParOf" srcId="{C5B2A491-03D0-462E-9ECF-09BB1BC60ECE}" destId="{2A004AD2-D30D-409C-9E31-782D212DE5BE}" srcOrd="2" destOrd="0" presId="urn:microsoft.com/office/officeart/2005/8/layout/orgChart1"/>
    <dgm:cxn modelId="{13216D1D-A008-419D-83EB-2627942B0A01}" type="presParOf" srcId="{CF6D249C-2254-46A4-B6A8-3298CE3C8EBE}" destId="{1AD718F9-F6DD-44CA-8499-DE83DF9167F0}" srcOrd="2" destOrd="0" presId="urn:microsoft.com/office/officeart/2005/8/layout/orgChart1"/>
    <dgm:cxn modelId="{5DBE885C-E182-4AB0-95E5-A5BB39E6BA38}" type="presParOf" srcId="{CF6D249C-2254-46A4-B6A8-3298CE3C8EBE}" destId="{D78E9779-7A3B-4EEB-B5D4-9E00C6ED5A74}" srcOrd="3" destOrd="0" presId="urn:microsoft.com/office/officeart/2005/8/layout/orgChart1"/>
    <dgm:cxn modelId="{4F94E472-242E-48DA-B4A1-1C2E532004AD}" type="presParOf" srcId="{D78E9779-7A3B-4EEB-B5D4-9E00C6ED5A74}" destId="{D486A3DF-FEBC-4D5F-99DE-9B9210B07798}" srcOrd="0" destOrd="0" presId="urn:microsoft.com/office/officeart/2005/8/layout/orgChart1"/>
    <dgm:cxn modelId="{CEC095CE-9806-4940-8007-6C74705FDC1D}" type="presParOf" srcId="{D486A3DF-FEBC-4D5F-99DE-9B9210B07798}" destId="{6272451B-A645-4378-846B-8A9FDA3293EB}" srcOrd="0" destOrd="0" presId="urn:microsoft.com/office/officeart/2005/8/layout/orgChart1"/>
    <dgm:cxn modelId="{6F13BB3C-0DA9-4C54-95F6-D7002BA193B3}" type="presParOf" srcId="{D486A3DF-FEBC-4D5F-99DE-9B9210B07798}" destId="{6C6CF633-E3F0-4136-8147-0883074E9411}" srcOrd="1" destOrd="0" presId="urn:microsoft.com/office/officeart/2005/8/layout/orgChart1"/>
    <dgm:cxn modelId="{9186F34C-5643-45A0-A3A5-88724B0F43B6}" type="presParOf" srcId="{D78E9779-7A3B-4EEB-B5D4-9E00C6ED5A74}" destId="{291F4B64-3F5E-4F02-9129-DEB69688DC2B}" srcOrd="1" destOrd="0" presId="urn:microsoft.com/office/officeart/2005/8/layout/orgChart1"/>
    <dgm:cxn modelId="{2BD3461A-F6B6-4D40-A2A4-88544BA540DB}" type="presParOf" srcId="{D78E9779-7A3B-4EEB-B5D4-9E00C6ED5A74}" destId="{29A0D986-0D74-405A-A9B0-664B6DD2209A}" srcOrd="2" destOrd="0" presId="urn:microsoft.com/office/officeart/2005/8/layout/orgChart1"/>
    <dgm:cxn modelId="{B8859973-9CCD-404B-A3DD-5A57F9834FB9}" type="presParOf" srcId="{CF6D249C-2254-46A4-B6A8-3298CE3C8EBE}" destId="{5CBBC2A4-3AEF-4DAA-8334-8554684AD975}" srcOrd="4" destOrd="0" presId="urn:microsoft.com/office/officeart/2005/8/layout/orgChart1"/>
    <dgm:cxn modelId="{E10D24F7-06C9-4310-8478-E1DD092944FE}" type="presParOf" srcId="{CF6D249C-2254-46A4-B6A8-3298CE3C8EBE}" destId="{08C2E91E-2C10-4AC3-9262-7D6A25171627}" srcOrd="5" destOrd="0" presId="urn:microsoft.com/office/officeart/2005/8/layout/orgChart1"/>
    <dgm:cxn modelId="{CFA791A8-C0F9-4DEC-83CC-14FE3768DD5C}" type="presParOf" srcId="{08C2E91E-2C10-4AC3-9262-7D6A25171627}" destId="{2A24EA6D-530E-42EE-AC39-2AE798167BBC}" srcOrd="0" destOrd="0" presId="urn:microsoft.com/office/officeart/2005/8/layout/orgChart1"/>
    <dgm:cxn modelId="{39DCA1CF-0E13-4095-A60B-B8B0E7E200E5}" type="presParOf" srcId="{2A24EA6D-530E-42EE-AC39-2AE798167BBC}" destId="{F33CFA73-1083-4A84-AAE5-8435B3A5C273}" srcOrd="0" destOrd="0" presId="urn:microsoft.com/office/officeart/2005/8/layout/orgChart1"/>
    <dgm:cxn modelId="{270CCFCE-6D4F-40CB-B200-A9578616DF5C}" type="presParOf" srcId="{2A24EA6D-530E-42EE-AC39-2AE798167BBC}" destId="{2CB0D215-FAC6-4616-8004-DBBBF4CB9D60}" srcOrd="1" destOrd="0" presId="urn:microsoft.com/office/officeart/2005/8/layout/orgChart1"/>
    <dgm:cxn modelId="{B9A31400-13BA-4152-9FE0-401A230E1073}" type="presParOf" srcId="{08C2E91E-2C10-4AC3-9262-7D6A25171627}" destId="{5D6ACD55-AA47-4702-9739-602CFEA0A596}" srcOrd="1" destOrd="0" presId="urn:microsoft.com/office/officeart/2005/8/layout/orgChart1"/>
    <dgm:cxn modelId="{D973A2AA-BAA8-4351-8571-BFB595B38E4D}" type="presParOf" srcId="{08C2E91E-2C10-4AC3-9262-7D6A25171627}" destId="{8947F07C-8CA3-4A52-92CA-76B801A9F8C9}" srcOrd="2" destOrd="0" presId="urn:microsoft.com/office/officeart/2005/8/layout/orgChart1"/>
    <dgm:cxn modelId="{EF0AAF00-A448-4356-8F04-E4216F60F9C0}" type="presParOf" srcId="{CF6D249C-2254-46A4-B6A8-3298CE3C8EBE}" destId="{9492690E-2C96-4A88-BB71-52606C12DEBD}" srcOrd="6" destOrd="0" presId="urn:microsoft.com/office/officeart/2005/8/layout/orgChart1"/>
    <dgm:cxn modelId="{32501542-5D19-4E33-8DEC-00D881B72233}" type="presParOf" srcId="{CF6D249C-2254-46A4-B6A8-3298CE3C8EBE}" destId="{D8DA9D12-8CE9-4C85-A652-FF623250E8C0}" srcOrd="7" destOrd="0" presId="urn:microsoft.com/office/officeart/2005/8/layout/orgChart1"/>
    <dgm:cxn modelId="{15C92AD3-2344-4B8A-8C2D-89E2745B26A0}" type="presParOf" srcId="{D8DA9D12-8CE9-4C85-A652-FF623250E8C0}" destId="{5781C571-3B95-464C-A1FA-9C0B115225EE}" srcOrd="0" destOrd="0" presId="urn:microsoft.com/office/officeart/2005/8/layout/orgChart1"/>
    <dgm:cxn modelId="{8373CE92-0424-4EDE-8908-ADBE9DD2FFC8}" type="presParOf" srcId="{5781C571-3B95-464C-A1FA-9C0B115225EE}" destId="{25329019-C638-479C-98AD-4C23723F7D12}" srcOrd="0" destOrd="0" presId="urn:microsoft.com/office/officeart/2005/8/layout/orgChart1"/>
    <dgm:cxn modelId="{7408A72E-5CA1-4F66-A1C7-A4722B5FC560}" type="presParOf" srcId="{5781C571-3B95-464C-A1FA-9C0B115225EE}" destId="{DB1C7A0C-459C-40C0-9DE2-E5145E5670DA}" srcOrd="1" destOrd="0" presId="urn:microsoft.com/office/officeart/2005/8/layout/orgChart1"/>
    <dgm:cxn modelId="{65909827-3BB2-485D-B647-525A581E1DB9}" type="presParOf" srcId="{D8DA9D12-8CE9-4C85-A652-FF623250E8C0}" destId="{1C5C9EA5-1032-4EAD-A192-14143F0ACAF4}" srcOrd="1" destOrd="0" presId="urn:microsoft.com/office/officeart/2005/8/layout/orgChart1"/>
    <dgm:cxn modelId="{CE4E9BC0-6A54-4553-8731-9CA517CDE29B}" type="presParOf" srcId="{D8DA9D12-8CE9-4C85-A652-FF623250E8C0}" destId="{8A9CF2E0-221F-410F-8EE2-70C610EB40FF}" srcOrd="2" destOrd="0" presId="urn:microsoft.com/office/officeart/2005/8/layout/orgChart1"/>
    <dgm:cxn modelId="{9E0245E8-6EEC-41EB-86A3-DD7AA559A3E1}" type="presParOf" srcId="{CF6D249C-2254-46A4-B6A8-3298CE3C8EBE}" destId="{C1CE5200-9970-4DA9-BB28-F4069A8C3DC7}" srcOrd="8" destOrd="0" presId="urn:microsoft.com/office/officeart/2005/8/layout/orgChart1"/>
    <dgm:cxn modelId="{479E6634-0E3D-43A2-AF91-5EB094D0F8AD}" type="presParOf" srcId="{CF6D249C-2254-46A4-B6A8-3298CE3C8EBE}" destId="{8D2723B7-58A0-4921-80FD-1A4889139431}" srcOrd="9" destOrd="0" presId="urn:microsoft.com/office/officeart/2005/8/layout/orgChart1"/>
    <dgm:cxn modelId="{D9FA4438-F525-40D9-A58F-F5FFA48B62FA}" type="presParOf" srcId="{8D2723B7-58A0-4921-80FD-1A4889139431}" destId="{AD16FF01-9536-4FA9-AB3A-96D1A11D213E}" srcOrd="0" destOrd="0" presId="urn:microsoft.com/office/officeart/2005/8/layout/orgChart1"/>
    <dgm:cxn modelId="{2CFE02CB-A264-4D0F-9022-6859C0901F06}" type="presParOf" srcId="{AD16FF01-9536-4FA9-AB3A-96D1A11D213E}" destId="{C28CC756-E3B3-4CA9-A98B-42F6C07F207B}" srcOrd="0" destOrd="0" presId="urn:microsoft.com/office/officeart/2005/8/layout/orgChart1"/>
    <dgm:cxn modelId="{B75EE25E-7A77-45C4-9229-9B2AA1BF1190}" type="presParOf" srcId="{AD16FF01-9536-4FA9-AB3A-96D1A11D213E}" destId="{095ED6AF-A476-42A4-859C-93D9AAB04F86}" srcOrd="1" destOrd="0" presId="urn:microsoft.com/office/officeart/2005/8/layout/orgChart1"/>
    <dgm:cxn modelId="{71EB0F4D-F610-4FA4-9D3C-5B2CF7C49FA3}" type="presParOf" srcId="{8D2723B7-58A0-4921-80FD-1A4889139431}" destId="{45D13895-F3D2-4030-B90B-21908FEAF133}" srcOrd="1" destOrd="0" presId="urn:microsoft.com/office/officeart/2005/8/layout/orgChart1"/>
    <dgm:cxn modelId="{9C69A133-578B-4D30-9E43-32B15DEBE9AB}" type="presParOf" srcId="{8D2723B7-58A0-4921-80FD-1A4889139431}" destId="{6A0EB2C4-3F27-4DC6-A7D3-F3C16C87CBEB}" srcOrd="2" destOrd="0" presId="urn:microsoft.com/office/officeart/2005/8/layout/orgChart1"/>
    <dgm:cxn modelId="{C4C69919-BDD5-4036-A4DB-72BAD381BBC5}" type="presParOf" srcId="{47E49337-21E1-4D43-BAEA-E0DEE7A2EA0A}" destId="{DD4B82E8-AE3E-4E34-931E-8D7C136198A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D49718-639A-433C-9D46-CD331FE83BA7}" type="doc">
      <dgm:prSet loTypeId="urn:microsoft.com/office/officeart/2005/8/layout/lProcess1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DCD81CE4-A3A9-4353-96B9-BD74589BA9D4}">
      <dgm:prSet custT="1"/>
      <dgm:spPr/>
      <dgm:t>
        <a:bodyPr/>
        <a:lstStyle/>
        <a:p>
          <a:r>
            <a:rPr lang="es-CO" sz="3200" dirty="0">
              <a:latin typeface="Monserrat"/>
            </a:rPr>
            <a:t>Precontractual </a:t>
          </a:r>
        </a:p>
      </dgm:t>
    </dgm:pt>
    <dgm:pt modelId="{18C11270-78DF-46D9-97F5-A020FEB99A2E}" type="parTrans" cxnId="{E53113FB-925A-4367-ABC0-4615BCA8A28C}">
      <dgm:prSet/>
      <dgm:spPr/>
      <dgm:t>
        <a:bodyPr/>
        <a:lstStyle/>
        <a:p>
          <a:endParaRPr lang="es-CO"/>
        </a:p>
      </dgm:t>
    </dgm:pt>
    <dgm:pt modelId="{CEF1BD68-81C7-4714-BF35-42542273204F}" type="sibTrans" cxnId="{E53113FB-925A-4367-ABC0-4615BCA8A28C}">
      <dgm:prSet/>
      <dgm:spPr/>
      <dgm:t>
        <a:bodyPr/>
        <a:lstStyle/>
        <a:p>
          <a:endParaRPr lang="es-CO"/>
        </a:p>
      </dgm:t>
    </dgm:pt>
    <dgm:pt modelId="{F519EEBD-9AFD-4B6C-8622-667A5FE6A2AB}">
      <dgm:prSet custT="1"/>
      <dgm:spPr/>
      <dgm:t>
        <a:bodyPr/>
        <a:lstStyle/>
        <a:p>
          <a:pPr algn="just"/>
          <a:r>
            <a:rPr lang="es-CO" sz="2000" dirty="0">
              <a:latin typeface="Monserrat"/>
            </a:rPr>
            <a:t>Se determinan las actividades y medidas previas a celebrar el contrato, estableciendo los objetivos, metas y acciones acordes con la misión de la Agencia Nacional de Tierras, con el fin de determinar las condiciones contractuales.</a:t>
          </a:r>
        </a:p>
      </dgm:t>
    </dgm:pt>
    <dgm:pt modelId="{6F77172C-E002-4F04-B51A-C40E2F53B5DC}" type="parTrans" cxnId="{BD0D4EF2-AB80-4D48-A17F-9FE4FE43C6F5}">
      <dgm:prSet/>
      <dgm:spPr/>
      <dgm:t>
        <a:bodyPr/>
        <a:lstStyle/>
        <a:p>
          <a:endParaRPr lang="es-CO"/>
        </a:p>
      </dgm:t>
    </dgm:pt>
    <dgm:pt modelId="{AF4C3419-244C-4AAC-8C38-C23D46132362}" type="sibTrans" cxnId="{BD0D4EF2-AB80-4D48-A17F-9FE4FE43C6F5}">
      <dgm:prSet/>
      <dgm:spPr/>
      <dgm:t>
        <a:bodyPr/>
        <a:lstStyle/>
        <a:p>
          <a:endParaRPr lang="es-CO"/>
        </a:p>
      </dgm:t>
    </dgm:pt>
    <dgm:pt modelId="{0DE7019D-58BB-427E-8173-99052371DB8F}">
      <dgm:prSet custT="1"/>
      <dgm:spPr/>
      <dgm:t>
        <a:bodyPr/>
        <a:lstStyle/>
        <a:p>
          <a:r>
            <a:rPr lang="es-CO" sz="3200" dirty="0">
              <a:latin typeface="Monserrat"/>
            </a:rPr>
            <a:t>Contractual </a:t>
          </a:r>
        </a:p>
      </dgm:t>
    </dgm:pt>
    <dgm:pt modelId="{D1CE1E1F-E415-482D-BD3B-E883A008C2BB}" type="parTrans" cxnId="{3B377756-435F-4AEB-9E2E-340AFBCC0B18}">
      <dgm:prSet/>
      <dgm:spPr/>
      <dgm:t>
        <a:bodyPr/>
        <a:lstStyle/>
        <a:p>
          <a:endParaRPr lang="es-CO"/>
        </a:p>
      </dgm:t>
    </dgm:pt>
    <dgm:pt modelId="{048E2ED2-1714-4672-A242-3337DE291DD2}" type="sibTrans" cxnId="{3B377756-435F-4AEB-9E2E-340AFBCC0B18}">
      <dgm:prSet/>
      <dgm:spPr/>
      <dgm:t>
        <a:bodyPr/>
        <a:lstStyle/>
        <a:p>
          <a:endParaRPr lang="es-CO"/>
        </a:p>
      </dgm:t>
    </dgm:pt>
    <dgm:pt modelId="{614F891B-7443-4D05-97B3-4EC87257A048}">
      <dgm:prSet custT="1"/>
      <dgm:spPr/>
      <dgm:t>
        <a:bodyPr/>
        <a:lstStyle/>
        <a:p>
          <a:pPr algn="just"/>
          <a:r>
            <a:rPr lang="es-CO" sz="2000" dirty="0">
              <a:latin typeface="Monserrat"/>
            </a:rPr>
            <a:t>Inicia con la suscripción del contrato y termina con el vencimiento, culminación o terminación del plazo de ejecución del Contrato o Convenio.</a:t>
          </a:r>
        </a:p>
      </dgm:t>
    </dgm:pt>
    <dgm:pt modelId="{A88781EF-F05D-406C-8E20-4077745CF9D7}" type="parTrans" cxnId="{C1B772CF-D356-4076-8796-6E409010C916}">
      <dgm:prSet/>
      <dgm:spPr/>
      <dgm:t>
        <a:bodyPr/>
        <a:lstStyle/>
        <a:p>
          <a:endParaRPr lang="es-CO"/>
        </a:p>
      </dgm:t>
    </dgm:pt>
    <dgm:pt modelId="{E5C32426-33EC-4E03-B0A3-23963D518701}" type="sibTrans" cxnId="{C1B772CF-D356-4076-8796-6E409010C916}">
      <dgm:prSet/>
      <dgm:spPr/>
      <dgm:t>
        <a:bodyPr/>
        <a:lstStyle/>
        <a:p>
          <a:endParaRPr lang="es-CO"/>
        </a:p>
      </dgm:t>
    </dgm:pt>
    <dgm:pt modelId="{0587CBF0-424D-41A4-AAEC-2E2B6D9CC01F}">
      <dgm:prSet custT="1"/>
      <dgm:spPr/>
      <dgm:t>
        <a:bodyPr/>
        <a:lstStyle/>
        <a:p>
          <a:pPr algn="just"/>
          <a:r>
            <a:rPr lang="es-CO" sz="2000" dirty="0">
              <a:latin typeface="Monserrat"/>
            </a:rPr>
            <a:t>Modificación de contratos, entendidas como Adiciones, Prórrogas, Suspensiones, Cesiones, Terminaciones anticipadas por mutuo acuerdo. Las cuales deben ser justificadas y solicitadas por el supervisor designado a la Coordinación de Gestión Contractual.</a:t>
          </a:r>
        </a:p>
      </dgm:t>
    </dgm:pt>
    <dgm:pt modelId="{73E9D3EF-00E1-4648-AB92-5DD5541796AB}" type="parTrans" cxnId="{F33279D0-F6F4-4899-897A-741EACFD1446}">
      <dgm:prSet/>
      <dgm:spPr/>
      <dgm:t>
        <a:bodyPr/>
        <a:lstStyle/>
        <a:p>
          <a:endParaRPr lang="es-CO"/>
        </a:p>
      </dgm:t>
    </dgm:pt>
    <dgm:pt modelId="{D8FD8676-A1A7-4D84-BFE7-3EDBCE864932}" type="sibTrans" cxnId="{F33279D0-F6F4-4899-897A-741EACFD1446}">
      <dgm:prSet/>
      <dgm:spPr/>
      <dgm:t>
        <a:bodyPr/>
        <a:lstStyle/>
        <a:p>
          <a:endParaRPr lang="es-CO"/>
        </a:p>
      </dgm:t>
    </dgm:pt>
    <dgm:pt modelId="{17FCE287-D1D6-4EB8-B19E-50E8E09A52F0}">
      <dgm:prSet custT="1"/>
      <dgm:spPr/>
      <dgm:t>
        <a:bodyPr/>
        <a:lstStyle/>
        <a:p>
          <a:r>
            <a:rPr lang="es-CO" sz="3200" dirty="0">
              <a:latin typeface="Monserrat"/>
            </a:rPr>
            <a:t>Post contractual </a:t>
          </a:r>
        </a:p>
      </dgm:t>
    </dgm:pt>
    <dgm:pt modelId="{376F0C27-EFFC-420E-BA98-016B975877C4}" type="parTrans" cxnId="{1916EAD7-9ACB-4A0C-8F35-AD116F7F7CAB}">
      <dgm:prSet/>
      <dgm:spPr/>
      <dgm:t>
        <a:bodyPr/>
        <a:lstStyle/>
        <a:p>
          <a:endParaRPr lang="es-CO"/>
        </a:p>
      </dgm:t>
    </dgm:pt>
    <dgm:pt modelId="{0610BF9A-D032-4BCE-A453-CB31755BD0FA}" type="sibTrans" cxnId="{1916EAD7-9ACB-4A0C-8F35-AD116F7F7CAB}">
      <dgm:prSet/>
      <dgm:spPr/>
      <dgm:t>
        <a:bodyPr/>
        <a:lstStyle/>
        <a:p>
          <a:endParaRPr lang="es-CO"/>
        </a:p>
      </dgm:t>
    </dgm:pt>
    <dgm:pt modelId="{D4ABBCA1-C633-4823-997E-82156416B86D}">
      <dgm:prSet custT="1"/>
      <dgm:spPr/>
      <dgm:t>
        <a:bodyPr/>
        <a:lstStyle/>
        <a:p>
          <a:pPr algn="just"/>
          <a:r>
            <a:rPr lang="es-CO" sz="2000" dirty="0">
              <a:latin typeface="Monserrat"/>
            </a:rPr>
            <a:t>Esta etapa inicia en los siguientes casos: </a:t>
          </a:r>
        </a:p>
      </dgm:t>
    </dgm:pt>
    <dgm:pt modelId="{68A1A978-9A06-4887-9CF3-6F59DEF56A66}" type="parTrans" cxnId="{661C65B7-E1FA-438A-855A-FA8436740338}">
      <dgm:prSet/>
      <dgm:spPr/>
      <dgm:t>
        <a:bodyPr/>
        <a:lstStyle/>
        <a:p>
          <a:endParaRPr lang="es-CO"/>
        </a:p>
      </dgm:t>
    </dgm:pt>
    <dgm:pt modelId="{289385B5-C65E-458B-870F-38D50CCE404D}" type="sibTrans" cxnId="{661C65B7-E1FA-438A-855A-FA8436740338}">
      <dgm:prSet/>
      <dgm:spPr/>
      <dgm:t>
        <a:bodyPr/>
        <a:lstStyle/>
        <a:p>
          <a:endParaRPr lang="es-CO"/>
        </a:p>
      </dgm:t>
    </dgm:pt>
    <dgm:pt modelId="{B304DB63-30D6-4829-A32F-68059918CDA2}">
      <dgm:prSet custT="1"/>
      <dgm:spPr/>
      <dgm:t>
        <a:bodyPr/>
        <a:lstStyle/>
        <a:p>
          <a:pPr algn="just"/>
          <a:r>
            <a:rPr lang="es-CO" sz="2000" dirty="0">
              <a:latin typeface="Monserrat"/>
            </a:rPr>
            <a:t>1. Cuando culmina, termina o vence el plazo pactado en el contrato.</a:t>
          </a:r>
        </a:p>
        <a:p>
          <a:pPr algn="just"/>
          <a:r>
            <a:rPr lang="es-CO" sz="2000" dirty="0">
              <a:latin typeface="Monserrat"/>
            </a:rPr>
            <a:t>2. Cuando termina anormalmente el contrato.  </a:t>
          </a:r>
        </a:p>
        <a:p>
          <a:pPr algn="just"/>
          <a:r>
            <a:rPr lang="es-CO" sz="2000" dirty="0">
              <a:latin typeface="Monserrat"/>
            </a:rPr>
            <a:t>3. Cuando así lo determina la administración </a:t>
          </a:r>
        </a:p>
        <a:p>
          <a:pPr algn="just"/>
          <a:r>
            <a:rPr lang="es-CO" sz="2000" dirty="0">
              <a:latin typeface="Monserrat"/>
            </a:rPr>
            <a:t>4. Los demás casos que establezca la ley</a:t>
          </a:r>
        </a:p>
      </dgm:t>
    </dgm:pt>
    <dgm:pt modelId="{7E144038-6E67-4796-9A66-72BAE5C13BB6}" type="parTrans" cxnId="{EEE938D1-094A-45B6-90E9-5E99FD241EA9}">
      <dgm:prSet/>
      <dgm:spPr/>
      <dgm:t>
        <a:bodyPr/>
        <a:lstStyle/>
        <a:p>
          <a:endParaRPr lang="es-CO"/>
        </a:p>
      </dgm:t>
    </dgm:pt>
    <dgm:pt modelId="{50BE8EC3-06F7-48C2-AB72-C3E4B1799926}" type="sibTrans" cxnId="{EEE938D1-094A-45B6-90E9-5E99FD241EA9}">
      <dgm:prSet/>
      <dgm:spPr/>
      <dgm:t>
        <a:bodyPr/>
        <a:lstStyle/>
        <a:p>
          <a:endParaRPr lang="es-CO"/>
        </a:p>
      </dgm:t>
    </dgm:pt>
    <dgm:pt modelId="{BFB2667C-F26B-464C-8E26-6EE059BDB963}">
      <dgm:prSet custT="1"/>
      <dgm:spPr/>
      <dgm:t>
        <a:bodyPr/>
        <a:lstStyle/>
        <a:p>
          <a:pPr algn="ctr"/>
          <a:r>
            <a:rPr lang="es-CO" sz="2000" dirty="0">
              <a:latin typeface="Monserrat"/>
            </a:rPr>
            <a:t>Dentro de esta etapa se pueden presentar las siguientes situaciones</a:t>
          </a:r>
        </a:p>
      </dgm:t>
    </dgm:pt>
    <dgm:pt modelId="{F967E9F4-8803-40DF-94AD-95F3979F3B1E}" type="sibTrans" cxnId="{BA187777-CFF6-4EF0-B426-DAC967C4FD0B}">
      <dgm:prSet/>
      <dgm:spPr/>
      <dgm:t>
        <a:bodyPr/>
        <a:lstStyle/>
        <a:p>
          <a:endParaRPr lang="es-CO"/>
        </a:p>
      </dgm:t>
    </dgm:pt>
    <dgm:pt modelId="{4C482ABA-1F3F-41E0-AA7F-7239C5BA1065}" type="parTrans" cxnId="{BA187777-CFF6-4EF0-B426-DAC967C4FD0B}">
      <dgm:prSet/>
      <dgm:spPr/>
      <dgm:t>
        <a:bodyPr/>
        <a:lstStyle/>
        <a:p>
          <a:endParaRPr lang="es-CO"/>
        </a:p>
      </dgm:t>
    </dgm:pt>
    <dgm:pt modelId="{62702ABD-6F27-4782-A6CB-DBA54CF28A4E}" type="pres">
      <dgm:prSet presAssocID="{77D49718-639A-433C-9D46-CD331FE83BA7}" presName="Name0" presStyleCnt="0">
        <dgm:presLayoutVars>
          <dgm:dir/>
          <dgm:animLvl val="lvl"/>
          <dgm:resizeHandles val="exact"/>
        </dgm:presLayoutVars>
      </dgm:prSet>
      <dgm:spPr/>
    </dgm:pt>
    <dgm:pt modelId="{0F6F09FC-712F-4BDE-910A-40D2CEF424C6}" type="pres">
      <dgm:prSet presAssocID="{DCD81CE4-A3A9-4353-96B9-BD74589BA9D4}" presName="vertFlow" presStyleCnt="0"/>
      <dgm:spPr/>
    </dgm:pt>
    <dgm:pt modelId="{27CADC25-0F00-48E1-B852-ED1D7CCD81AF}" type="pres">
      <dgm:prSet presAssocID="{DCD81CE4-A3A9-4353-96B9-BD74589BA9D4}" presName="header" presStyleLbl="node1" presStyleIdx="0" presStyleCnt="3"/>
      <dgm:spPr/>
    </dgm:pt>
    <dgm:pt modelId="{8AC5A026-B778-4135-8320-21515DBCD62E}" type="pres">
      <dgm:prSet presAssocID="{6F77172C-E002-4F04-B51A-C40E2F53B5DC}" presName="parTrans" presStyleLbl="sibTrans2D1" presStyleIdx="0" presStyleCnt="6"/>
      <dgm:spPr/>
    </dgm:pt>
    <dgm:pt modelId="{47CFFD90-010B-49A9-B522-CE7C2B4F254B}" type="pres">
      <dgm:prSet presAssocID="{F519EEBD-9AFD-4B6C-8622-667A5FE6A2AB}" presName="child" presStyleLbl="alignAccFollowNode1" presStyleIdx="0" presStyleCnt="6" custScaleY="143745">
        <dgm:presLayoutVars>
          <dgm:chMax val="0"/>
          <dgm:bulletEnabled val="1"/>
        </dgm:presLayoutVars>
      </dgm:prSet>
      <dgm:spPr/>
    </dgm:pt>
    <dgm:pt modelId="{0B36C930-89EA-41AA-BF3F-C67EEC1FA1AD}" type="pres">
      <dgm:prSet presAssocID="{DCD81CE4-A3A9-4353-96B9-BD74589BA9D4}" presName="hSp" presStyleCnt="0"/>
      <dgm:spPr/>
    </dgm:pt>
    <dgm:pt modelId="{28C548FA-0E18-4736-BF25-FB7BD45B1D08}" type="pres">
      <dgm:prSet presAssocID="{0DE7019D-58BB-427E-8173-99052371DB8F}" presName="vertFlow" presStyleCnt="0"/>
      <dgm:spPr/>
    </dgm:pt>
    <dgm:pt modelId="{0531ED07-17D6-4C4A-964C-E93D19D87DD9}" type="pres">
      <dgm:prSet presAssocID="{0DE7019D-58BB-427E-8173-99052371DB8F}" presName="header" presStyleLbl="node1" presStyleIdx="1" presStyleCnt="3"/>
      <dgm:spPr/>
    </dgm:pt>
    <dgm:pt modelId="{563D8C5F-1009-4ACA-B675-AB822125B218}" type="pres">
      <dgm:prSet presAssocID="{A88781EF-F05D-406C-8E20-4077745CF9D7}" presName="parTrans" presStyleLbl="sibTrans2D1" presStyleIdx="1" presStyleCnt="6"/>
      <dgm:spPr/>
    </dgm:pt>
    <dgm:pt modelId="{54AF6323-C093-4C1B-9E82-CCAB1AC9CC8A}" type="pres">
      <dgm:prSet presAssocID="{614F891B-7443-4D05-97B3-4EC87257A048}" presName="child" presStyleLbl="alignAccFollowNode1" presStyleIdx="1" presStyleCnt="6" custScaleY="94788">
        <dgm:presLayoutVars>
          <dgm:chMax val="0"/>
          <dgm:bulletEnabled val="1"/>
        </dgm:presLayoutVars>
      </dgm:prSet>
      <dgm:spPr/>
    </dgm:pt>
    <dgm:pt modelId="{9E92E02B-89E2-47DB-96B9-53CD218914E2}" type="pres">
      <dgm:prSet presAssocID="{E5C32426-33EC-4E03-B0A3-23963D518701}" presName="sibTrans" presStyleLbl="sibTrans2D1" presStyleIdx="2" presStyleCnt="6"/>
      <dgm:spPr/>
    </dgm:pt>
    <dgm:pt modelId="{6A818AD9-8241-4113-9CA2-B2E91014EAD9}" type="pres">
      <dgm:prSet presAssocID="{BFB2667C-F26B-464C-8E26-6EE059BDB963}" presName="child" presStyleLbl="alignAccFollowNode1" presStyleIdx="2" presStyleCnt="6" custScaleY="64476">
        <dgm:presLayoutVars>
          <dgm:chMax val="0"/>
          <dgm:bulletEnabled val="1"/>
        </dgm:presLayoutVars>
      </dgm:prSet>
      <dgm:spPr/>
    </dgm:pt>
    <dgm:pt modelId="{25BE1BE3-711D-4737-8580-A48D395667DE}" type="pres">
      <dgm:prSet presAssocID="{F967E9F4-8803-40DF-94AD-95F3979F3B1E}" presName="sibTrans" presStyleLbl="sibTrans2D1" presStyleIdx="3" presStyleCnt="6"/>
      <dgm:spPr/>
    </dgm:pt>
    <dgm:pt modelId="{317F06C8-FD27-428B-89C2-CD268A3DDB84}" type="pres">
      <dgm:prSet presAssocID="{0587CBF0-424D-41A4-AAEC-2E2B6D9CC01F}" presName="child" presStyleLbl="alignAccFollowNode1" presStyleIdx="3" presStyleCnt="6" custScaleY="178743" custLinFactNeighborY="-12523">
        <dgm:presLayoutVars>
          <dgm:chMax val="0"/>
          <dgm:bulletEnabled val="1"/>
        </dgm:presLayoutVars>
      </dgm:prSet>
      <dgm:spPr/>
    </dgm:pt>
    <dgm:pt modelId="{C7478C4D-3D64-4FA7-97EF-3FA29E51CFB7}" type="pres">
      <dgm:prSet presAssocID="{0DE7019D-58BB-427E-8173-99052371DB8F}" presName="hSp" presStyleCnt="0"/>
      <dgm:spPr/>
    </dgm:pt>
    <dgm:pt modelId="{B3C46F12-6BCF-42C4-A6F1-4C72204F641E}" type="pres">
      <dgm:prSet presAssocID="{17FCE287-D1D6-4EB8-B19E-50E8E09A52F0}" presName="vertFlow" presStyleCnt="0"/>
      <dgm:spPr/>
    </dgm:pt>
    <dgm:pt modelId="{99F13096-26D7-4255-B141-5D73CC25E5BF}" type="pres">
      <dgm:prSet presAssocID="{17FCE287-D1D6-4EB8-B19E-50E8E09A52F0}" presName="header" presStyleLbl="node1" presStyleIdx="2" presStyleCnt="3"/>
      <dgm:spPr/>
    </dgm:pt>
    <dgm:pt modelId="{8FFB77C6-74F5-491E-87EE-40B229AAAA95}" type="pres">
      <dgm:prSet presAssocID="{68A1A978-9A06-4887-9CF3-6F59DEF56A66}" presName="parTrans" presStyleLbl="sibTrans2D1" presStyleIdx="4" presStyleCnt="6"/>
      <dgm:spPr/>
    </dgm:pt>
    <dgm:pt modelId="{5019136D-C891-44CD-9D59-9BDB8F12AD39}" type="pres">
      <dgm:prSet presAssocID="{D4ABBCA1-C633-4823-997E-82156416B86D}" presName="child" presStyleLbl="alignAccFollowNode1" presStyleIdx="4" presStyleCnt="6" custScaleY="64480">
        <dgm:presLayoutVars>
          <dgm:chMax val="0"/>
          <dgm:bulletEnabled val="1"/>
        </dgm:presLayoutVars>
      </dgm:prSet>
      <dgm:spPr/>
    </dgm:pt>
    <dgm:pt modelId="{51EA183C-A9A0-4B61-9BCB-C20DBEFD1DB1}" type="pres">
      <dgm:prSet presAssocID="{289385B5-C65E-458B-870F-38D50CCE404D}" presName="sibTrans" presStyleLbl="sibTrans2D1" presStyleIdx="5" presStyleCnt="6"/>
      <dgm:spPr/>
    </dgm:pt>
    <dgm:pt modelId="{429F3897-D99F-450F-AE2A-1F54B87FF40F}" type="pres">
      <dgm:prSet presAssocID="{B304DB63-30D6-4829-A32F-68059918CDA2}" presName="child" presStyleLbl="alignAccFollowNode1" presStyleIdx="5" presStyleCnt="6" custScaleY="146589">
        <dgm:presLayoutVars>
          <dgm:chMax val="0"/>
          <dgm:bulletEnabled val="1"/>
        </dgm:presLayoutVars>
      </dgm:prSet>
      <dgm:spPr/>
    </dgm:pt>
  </dgm:ptLst>
  <dgm:cxnLst>
    <dgm:cxn modelId="{0AB3CE02-6F67-4F49-A1A2-22D1A689B71E}" type="presOf" srcId="{D4ABBCA1-C633-4823-997E-82156416B86D}" destId="{5019136D-C891-44CD-9D59-9BDB8F12AD39}" srcOrd="0" destOrd="0" presId="urn:microsoft.com/office/officeart/2005/8/layout/lProcess1"/>
    <dgm:cxn modelId="{9F764918-CB6A-4742-A033-EF49EF67F5DB}" type="presOf" srcId="{614F891B-7443-4D05-97B3-4EC87257A048}" destId="{54AF6323-C093-4C1B-9E82-CCAB1AC9CC8A}" srcOrd="0" destOrd="0" presId="urn:microsoft.com/office/officeart/2005/8/layout/lProcess1"/>
    <dgm:cxn modelId="{D3742F19-1F5F-477B-AB73-8E52CC66DC15}" type="presOf" srcId="{289385B5-C65E-458B-870F-38D50CCE404D}" destId="{51EA183C-A9A0-4B61-9BCB-C20DBEFD1DB1}" srcOrd="0" destOrd="0" presId="urn:microsoft.com/office/officeart/2005/8/layout/lProcess1"/>
    <dgm:cxn modelId="{D3609722-4F91-4268-9F86-744A92B0F180}" type="presOf" srcId="{DCD81CE4-A3A9-4353-96B9-BD74589BA9D4}" destId="{27CADC25-0F00-48E1-B852-ED1D7CCD81AF}" srcOrd="0" destOrd="0" presId="urn:microsoft.com/office/officeart/2005/8/layout/lProcess1"/>
    <dgm:cxn modelId="{9D5E8023-AA99-4E96-B366-3D95FB94F7C1}" type="presOf" srcId="{BFB2667C-F26B-464C-8E26-6EE059BDB963}" destId="{6A818AD9-8241-4113-9CA2-B2E91014EAD9}" srcOrd="0" destOrd="0" presId="urn:microsoft.com/office/officeart/2005/8/layout/lProcess1"/>
    <dgm:cxn modelId="{E161192A-D16C-475E-BEC9-5F273BBACCFA}" type="presOf" srcId="{68A1A978-9A06-4887-9CF3-6F59DEF56A66}" destId="{8FFB77C6-74F5-491E-87EE-40B229AAAA95}" srcOrd="0" destOrd="0" presId="urn:microsoft.com/office/officeart/2005/8/layout/lProcess1"/>
    <dgm:cxn modelId="{2042ED30-FB1E-4915-83FE-81481B855B2B}" type="presOf" srcId="{0587CBF0-424D-41A4-AAEC-2E2B6D9CC01F}" destId="{317F06C8-FD27-428B-89C2-CD268A3DDB84}" srcOrd="0" destOrd="0" presId="urn:microsoft.com/office/officeart/2005/8/layout/lProcess1"/>
    <dgm:cxn modelId="{A51DC33A-CFAA-4827-8824-434FFF0B3292}" type="presOf" srcId="{F519EEBD-9AFD-4B6C-8622-667A5FE6A2AB}" destId="{47CFFD90-010B-49A9-B522-CE7C2B4F254B}" srcOrd="0" destOrd="0" presId="urn:microsoft.com/office/officeart/2005/8/layout/lProcess1"/>
    <dgm:cxn modelId="{A8C20840-E453-4B8E-9E38-ECF712D1DD90}" type="presOf" srcId="{6F77172C-E002-4F04-B51A-C40E2F53B5DC}" destId="{8AC5A026-B778-4135-8320-21515DBCD62E}" srcOrd="0" destOrd="0" presId="urn:microsoft.com/office/officeart/2005/8/layout/lProcess1"/>
    <dgm:cxn modelId="{626B1145-858C-4510-959B-0CE8103B6891}" type="presOf" srcId="{17FCE287-D1D6-4EB8-B19E-50E8E09A52F0}" destId="{99F13096-26D7-4255-B141-5D73CC25E5BF}" srcOrd="0" destOrd="0" presId="urn:microsoft.com/office/officeart/2005/8/layout/lProcess1"/>
    <dgm:cxn modelId="{1ED8F467-5388-4C34-976E-175415B91961}" type="presOf" srcId="{F967E9F4-8803-40DF-94AD-95F3979F3B1E}" destId="{25BE1BE3-711D-4737-8580-A48D395667DE}" srcOrd="0" destOrd="0" presId="urn:microsoft.com/office/officeart/2005/8/layout/lProcess1"/>
    <dgm:cxn modelId="{3F0F4071-2682-4106-AD64-E5D5F4A9FD16}" type="presOf" srcId="{77D49718-639A-433C-9D46-CD331FE83BA7}" destId="{62702ABD-6F27-4782-A6CB-DBA54CF28A4E}" srcOrd="0" destOrd="0" presId="urn:microsoft.com/office/officeart/2005/8/layout/lProcess1"/>
    <dgm:cxn modelId="{AC0ADA75-5C70-4834-BD54-ABB69A528889}" type="presOf" srcId="{0DE7019D-58BB-427E-8173-99052371DB8F}" destId="{0531ED07-17D6-4C4A-964C-E93D19D87DD9}" srcOrd="0" destOrd="0" presId="urn:microsoft.com/office/officeart/2005/8/layout/lProcess1"/>
    <dgm:cxn modelId="{3B377756-435F-4AEB-9E2E-340AFBCC0B18}" srcId="{77D49718-639A-433C-9D46-CD331FE83BA7}" destId="{0DE7019D-58BB-427E-8173-99052371DB8F}" srcOrd="1" destOrd="0" parTransId="{D1CE1E1F-E415-482D-BD3B-E883A008C2BB}" sibTransId="{048E2ED2-1714-4672-A242-3337DE291DD2}"/>
    <dgm:cxn modelId="{01E3DF76-185F-4342-8FC7-6A912832A5C3}" type="presOf" srcId="{A88781EF-F05D-406C-8E20-4077745CF9D7}" destId="{563D8C5F-1009-4ACA-B675-AB822125B218}" srcOrd="0" destOrd="0" presId="urn:microsoft.com/office/officeart/2005/8/layout/lProcess1"/>
    <dgm:cxn modelId="{BA187777-CFF6-4EF0-B426-DAC967C4FD0B}" srcId="{0DE7019D-58BB-427E-8173-99052371DB8F}" destId="{BFB2667C-F26B-464C-8E26-6EE059BDB963}" srcOrd="1" destOrd="0" parTransId="{4C482ABA-1F3F-41E0-AA7F-7239C5BA1065}" sibTransId="{F967E9F4-8803-40DF-94AD-95F3979F3B1E}"/>
    <dgm:cxn modelId="{661C65B7-E1FA-438A-855A-FA8436740338}" srcId="{17FCE287-D1D6-4EB8-B19E-50E8E09A52F0}" destId="{D4ABBCA1-C633-4823-997E-82156416B86D}" srcOrd="0" destOrd="0" parTransId="{68A1A978-9A06-4887-9CF3-6F59DEF56A66}" sibTransId="{289385B5-C65E-458B-870F-38D50CCE404D}"/>
    <dgm:cxn modelId="{C1B772CF-D356-4076-8796-6E409010C916}" srcId="{0DE7019D-58BB-427E-8173-99052371DB8F}" destId="{614F891B-7443-4D05-97B3-4EC87257A048}" srcOrd="0" destOrd="0" parTransId="{A88781EF-F05D-406C-8E20-4077745CF9D7}" sibTransId="{E5C32426-33EC-4E03-B0A3-23963D518701}"/>
    <dgm:cxn modelId="{F33279D0-F6F4-4899-897A-741EACFD1446}" srcId="{0DE7019D-58BB-427E-8173-99052371DB8F}" destId="{0587CBF0-424D-41A4-AAEC-2E2B6D9CC01F}" srcOrd="2" destOrd="0" parTransId="{73E9D3EF-00E1-4648-AB92-5DD5541796AB}" sibTransId="{D8FD8676-A1A7-4D84-BFE7-3EDBCE864932}"/>
    <dgm:cxn modelId="{EEE938D1-094A-45B6-90E9-5E99FD241EA9}" srcId="{17FCE287-D1D6-4EB8-B19E-50E8E09A52F0}" destId="{B304DB63-30D6-4829-A32F-68059918CDA2}" srcOrd="1" destOrd="0" parTransId="{7E144038-6E67-4796-9A66-72BAE5C13BB6}" sibTransId="{50BE8EC3-06F7-48C2-AB72-C3E4B1799926}"/>
    <dgm:cxn modelId="{1916EAD7-9ACB-4A0C-8F35-AD116F7F7CAB}" srcId="{77D49718-639A-433C-9D46-CD331FE83BA7}" destId="{17FCE287-D1D6-4EB8-B19E-50E8E09A52F0}" srcOrd="2" destOrd="0" parTransId="{376F0C27-EFFC-420E-BA98-016B975877C4}" sibTransId="{0610BF9A-D032-4BCE-A453-CB31755BD0FA}"/>
    <dgm:cxn modelId="{2DC810DA-A025-4E9F-B238-81B47B8CA21C}" type="presOf" srcId="{B304DB63-30D6-4829-A32F-68059918CDA2}" destId="{429F3897-D99F-450F-AE2A-1F54B87FF40F}" srcOrd="0" destOrd="0" presId="urn:microsoft.com/office/officeart/2005/8/layout/lProcess1"/>
    <dgm:cxn modelId="{BD0D4EF2-AB80-4D48-A17F-9FE4FE43C6F5}" srcId="{DCD81CE4-A3A9-4353-96B9-BD74589BA9D4}" destId="{F519EEBD-9AFD-4B6C-8622-667A5FE6A2AB}" srcOrd="0" destOrd="0" parTransId="{6F77172C-E002-4F04-B51A-C40E2F53B5DC}" sibTransId="{AF4C3419-244C-4AAC-8C38-C23D46132362}"/>
    <dgm:cxn modelId="{E3E101F7-E6F8-49A7-98D8-F55A49C331E9}" type="presOf" srcId="{E5C32426-33EC-4E03-B0A3-23963D518701}" destId="{9E92E02B-89E2-47DB-96B9-53CD218914E2}" srcOrd="0" destOrd="0" presId="urn:microsoft.com/office/officeart/2005/8/layout/lProcess1"/>
    <dgm:cxn modelId="{E53113FB-925A-4367-ABC0-4615BCA8A28C}" srcId="{77D49718-639A-433C-9D46-CD331FE83BA7}" destId="{DCD81CE4-A3A9-4353-96B9-BD74589BA9D4}" srcOrd="0" destOrd="0" parTransId="{18C11270-78DF-46D9-97F5-A020FEB99A2E}" sibTransId="{CEF1BD68-81C7-4714-BF35-42542273204F}"/>
    <dgm:cxn modelId="{0C48F566-2CFF-4697-9B64-1E246756D5F8}" type="presParOf" srcId="{62702ABD-6F27-4782-A6CB-DBA54CF28A4E}" destId="{0F6F09FC-712F-4BDE-910A-40D2CEF424C6}" srcOrd="0" destOrd="0" presId="urn:microsoft.com/office/officeart/2005/8/layout/lProcess1"/>
    <dgm:cxn modelId="{40A7F04E-E515-49FA-A794-B8B5BFAD7B81}" type="presParOf" srcId="{0F6F09FC-712F-4BDE-910A-40D2CEF424C6}" destId="{27CADC25-0F00-48E1-B852-ED1D7CCD81AF}" srcOrd="0" destOrd="0" presId="urn:microsoft.com/office/officeart/2005/8/layout/lProcess1"/>
    <dgm:cxn modelId="{C45940CF-26F1-4392-8D30-CE785366CAA8}" type="presParOf" srcId="{0F6F09FC-712F-4BDE-910A-40D2CEF424C6}" destId="{8AC5A026-B778-4135-8320-21515DBCD62E}" srcOrd="1" destOrd="0" presId="urn:microsoft.com/office/officeart/2005/8/layout/lProcess1"/>
    <dgm:cxn modelId="{EEC97DEF-7291-4BA4-8815-EFF14CAA3344}" type="presParOf" srcId="{0F6F09FC-712F-4BDE-910A-40D2CEF424C6}" destId="{47CFFD90-010B-49A9-B522-CE7C2B4F254B}" srcOrd="2" destOrd="0" presId="urn:microsoft.com/office/officeart/2005/8/layout/lProcess1"/>
    <dgm:cxn modelId="{07FF4E51-345C-4CAD-B1B2-657E4453C34F}" type="presParOf" srcId="{62702ABD-6F27-4782-A6CB-DBA54CF28A4E}" destId="{0B36C930-89EA-41AA-BF3F-C67EEC1FA1AD}" srcOrd="1" destOrd="0" presId="urn:microsoft.com/office/officeart/2005/8/layout/lProcess1"/>
    <dgm:cxn modelId="{63A1FD74-0BB6-447D-8F36-4341F951980F}" type="presParOf" srcId="{62702ABD-6F27-4782-A6CB-DBA54CF28A4E}" destId="{28C548FA-0E18-4736-BF25-FB7BD45B1D08}" srcOrd="2" destOrd="0" presId="urn:microsoft.com/office/officeart/2005/8/layout/lProcess1"/>
    <dgm:cxn modelId="{C53F4F21-31EF-4EA9-8DBB-E8DD6476400E}" type="presParOf" srcId="{28C548FA-0E18-4736-BF25-FB7BD45B1D08}" destId="{0531ED07-17D6-4C4A-964C-E93D19D87DD9}" srcOrd="0" destOrd="0" presId="urn:microsoft.com/office/officeart/2005/8/layout/lProcess1"/>
    <dgm:cxn modelId="{692D61BB-30C6-41FA-9FE4-4B8107063F44}" type="presParOf" srcId="{28C548FA-0E18-4736-BF25-FB7BD45B1D08}" destId="{563D8C5F-1009-4ACA-B675-AB822125B218}" srcOrd="1" destOrd="0" presId="urn:microsoft.com/office/officeart/2005/8/layout/lProcess1"/>
    <dgm:cxn modelId="{B0252978-44B9-4544-825F-97FDE7E651E3}" type="presParOf" srcId="{28C548FA-0E18-4736-BF25-FB7BD45B1D08}" destId="{54AF6323-C093-4C1B-9E82-CCAB1AC9CC8A}" srcOrd="2" destOrd="0" presId="urn:microsoft.com/office/officeart/2005/8/layout/lProcess1"/>
    <dgm:cxn modelId="{9C8F454C-4B89-464B-AB14-4F2E2BDC151C}" type="presParOf" srcId="{28C548FA-0E18-4736-BF25-FB7BD45B1D08}" destId="{9E92E02B-89E2-47DB-96B9-53CD218914E2}" srcOrd="3" destOrd="0" presId="urn:microsoft.com/office/officeart/2005/8/layout/lProcess1"/>
    <dgm:cxn modelId="{85753881-9C2A-4242-A891-13456B5BAA8D}" type="presParOf" srcId="{28C548FA-0E18-4736-BF25-FB7BD45B1D08}" destId="{6A818AD9-8241-4113-9CA2-B2E91014EAD9}" srcOrd="4" destOrd="0" presId="urn:microsoft.com/office/officeart/2005/8/layout/lProcess1"/>
    <dgm:cxn modelId="{937883D2-BC18-4060-9D7C-ADCD9FB0378C}" type="presParOf" srcId="{28C548FA-0E18-4736-BF25-FB7BD45B1D08}" destId="{25BE1BE3-711D-4737-8580-A48D395667DE}" srcOrd="5" destOrd="0" presId="urn:microsoft.com/office/officeart/2005/8/layout/lProcess1"/>
    <dgm:cxn modelId="{C2E10A4B-9238-49A2-B5BA-CDA764B81998}" type="presParOf" srcId="{28C548FA-0E18-4736-BF25-FB7BD45B1D08}" destId="{317F06C8-FD27-428B-89C2-CD268A3DDB84}" srcOrd="6" destOrd="0" presId="urn:microsoft.com/office/officeart/2005/8/layout/lProcess1"/>
    <dgm:cxn modelId="{2B779E56-D7C1-4A2A-AE0D-AF09C1002D82}" type="presParOf" srcId="{62702ABD-6F27-4782-A6CB-DBA54CF28A4E}" destId="{C7478C4D-3D64-4FA7-97EF-3FA29E51CFB7}" srcOrd="3" destOrd="0" presId="urn:microsoft.com/office/officeart/2005/8/layout/lProcess1"/>
    <dgm:cxn modelId="{F91C52F2-3F1F-4FE4-A882-6298A625431B}" type="presParOf" srcId="{62702ABD-6F27-4782-A6CB-DBA54CF28A4E}" destId="{B3C46F12-6BCF-42C4-A6F1-4C72204F641E}" srcOrd="4" destOrd="0" presId="urn:microsoft.com/office/officeart/2005/8/layout/lProcess1"/>
    <dgm:cxn modelId="{52B5E0E9-3981-448C-8188-67CA0C8EC25C}" type="presParOf" srcId="{B3C46F12-6BCF-42C4-A6F1-4C72204F641E}" destId="{99F13096-26D7-4255-B141-5D73CC25E5BF}" srcOrd="0" destOrd="0" presId="urn:microsoft.com/office/officeart/2005/8/layout/lProcess1"/>
    <dgm:cxn modelId="{293BB71D-181D-43B9-B200-637F1CB2DD76}" type="presParOf" srcId="{B3C46F12-6BCF-42C4-A6F1-4C72204F641E}" destId="{8FFB77C6-74F5-491E-87EE-40B229AAAA95}" srcOrd="1" destOrd="0" presId="urn:microsoft.com/office/officeart/2005/8/layout/lProcess1"/>
    <dgm:cxn modelId="{4A6453C1-1113-4A8A-9680-996B2368A511}" type="presParOf" srcId="{B3C46F12-6BCF-42C4-A6F1-4C72204F641E}" destId="{5019136D-C891-44CD-9D59-9BDB8F12AD39}" srcOrd="2" destOrd="0" presId="urn:microsoft.com/office/officeart/2005/8/layout/lProcess1"/>
    <dgm:cxn modelId="{1FBD1690-E752-45FA-B380-B3E33EC95AD5}" type="presParOf" srcId="{B3C46F12-6BCF-42C4-A6F1-4C72204F641E}" destId="{51EA183C-A9A0-4B61-9BCB-C20DBEFD1DB1}" srcOrd="3" destOrd="0" presId="urn:microsoft.com/office/officeart/2005/8/layout/lProcess1"/>
    <dgm:cxn modelId="{9B9736E1-AEBB-4AF7-B2BF-27CFB0BFACDC}" type="presParOf" srcId="{B3C46F12-6BCF-42C4-A6F1-4C72204F641E}" destId="{429F3897-D99F-450F-AE2A-1F54B87FF40F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C2D0AD-AB49-49D2-8776-4E5B1015D647}" type="doc">
      <dgm:prSet loTypeId="urn:microsoft.com/office/officeart/2005/8/layout/hierarchy3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2AF86D5C-C3F4-4379-98B1-6706E287E617}">
      <dgm:prSet custT="1"/>
      <dgm:spPr/>
      <dgm:t>
        <a:bodyPr/>
        <a:lstStyle/>
        <a:p>
          <a:r>
            <a:rPr lang="es-CO" sz="3200" dirty="0">
              <a:latin typeface="Monserrat"/>
            </a:rPr>
            <a:t>Liquidación Bilateral</a:t>
          </a:r>
        </a:p>
      </dgm:t>
    </dgm:pt>
    <dgm:pt modelId="{4FEF213D-8AB4-4E2E-882B-DC2BC00CF88A}" type="parTrans" cxnId="{404632E1-D0C1-434A-8238-E8C532E09AE3}">
      <dgm:prSet/>
      <dgm:spPr/>
      <dgm:t>
        <a:bodyPr/>
        <a:lstStyle/>
        <a:p>
          <a:endParaRPr lang="es-CO"/>
        </a:p>
      </dgm:t>
    </dgm:pt>
    <dgm:pt modelId="{9CF4BA15-477E-488E-B1EA-72BC29650344}" type="sibTrans" cxnId="{404632E1-D0C1-434A-8238-E8C532E09AE3}">
      <dgm:prSet/>
      <dgm:spPr/>
      <dgm:t>
        <a:bodyPr/>
        <a:lstStyle/>
        <a:p>
          <a:endParaRPr lang="es-CO"/>
        </a:p>
      </dgm:t>
    </dgm:pt>
    <dgm:pt modelId="{E0CCFCBA-C71E-4380-B026-C5C07C419657}">
      <dgm:prSet custT="1"/>
      <dgm:spPr/>
      <dgm:t>
        <a:bodyPr/>
        <a:lstStyle/>
        <a:p>
          <a:pPr algn="just"/>
          <a:r>
            <a:rPr lang="es-CO" sz="2000" dirty="0">
              <a:latin typeface="Monserrat"/>
            </a:rPr>
            <a:t>Se efectuará dentro del término fijado en los pliegos de condiciones o sus equivalentes; en caso de contar con dicho término, se realizará la liquidación dentro de los </a:t>
          </a:r>
          <a:r>
            <a:rPr lang="es-CO" sz="2000" b="1" u="sng" dirty="0">
              <a:latin typeface="Monserrat"/>
            </a:rPr>
            <a:t>cuatro (4) meses siguientes</a:t>
          </a:r>
          <a:r>
            <a:rPr lang="es-CO" sz="2000" dirty="0">
              <a:latin typeface="Monserrat"/>
            </a:rPr>
            <a:t> a la finalización del plazo de ejecución del contrato o a la expedición del acto que ordene la terminación, o a la fecha del acuerdo que lo disponga.</a:t>
          </a:r>
        </a:p>
      </dgm:t>
    </dgm:pt>
    <dgm:pt modelId="{3D89F020-BA63-4304-809B-FC784802D944}" type="parTrans" cxnId="{B10FCFC3-4BDD-4E98-A827-7869C8148F26}">
      <dgm:prSet/>
      <dgm:spPr/>
      <dgm:t>
        <a:bodyPr/>
        <a:lstStyle/>
        <a:p>
          <a:endParaRPr lang="es-CO"/>
        </a:p>
      </dgm:t>
    </dgm:pt>
    <dgm:pt modelId="{D779CD26-322B-4CCB-94DE-706A20F15A89}" type="sibTrans" cxnId="{B10FCFC3-4BDD-4E98-A827-7869C8148F26}">
      <dgm:prSet/>
      <dgm:spPr/>
      <dgm:t>
        <a:bodyPr/>
        <a:lstStyle/>
        <a:p>
          <a:endParaRPr lang="es-CO"/>
        </a:p>
      </dgm:t>
    </dgm:pt>
    <dgm:pt modelId="{D4F1FD1F-328D-4071-B655-61F7CB35FC54}">
      <dgm:prSet custT="1"/>
      <dgm:spPr/>
      <dgm:t>
        <a:bodyPr/>
        <a:lstStyle/>
        <a:p>
          <a:r>
            <a:rPr lang="es-CO" sz="3200">
              <a:latin typeface="Monserrat"/>
            </a:rPr>
            <a:t>Liquidación Unilateral</a:t>
          </a:r>
        </a:p>
      </dgm:t>
    </dgm:pt>
    <dgm:pt modelId="{B8B664FF-A256-4E80-9462-5FE35668C238}" type="parTrans" cxnId="{21B28A08-06DA-4188-8F0A-02E2844B76BE}">
      <dgm:prSet/>
      <dgm:spPr/>
      <dgm:t>
        <a:bodyPr/>
        <a:lstStyle/>
        <a:p>
          <a:endParaRPr lang="es-CO"/>
        </a:p>
      </dgm:t>
    </dgm:pt>
    <dgm:pt modelId="{065FE777-8ACB-42DC-9987-6937B1CC9366}" type="sibTrans" cxnId="{21B28A08-06DA-4188-8F0A-02E2844B76BE}">
      <dgm:prSet/>
      <dgm:spPr/>
      <dgm:t>
        <a:bodyPr/>
        <a:lstStyle/>
        <a:p>
          <a:endParaRPr lang="es-CO"/>
        </a:p>
      </dgm:t>
    </dgm:pt>
    <dgm:pt modelId="{7D16FD2A-3971-4AD3-AEB2-18C3D825695C}">
      <dgm:prSet custT="1"/>
      <dgm:spPr/>
      <dgm:t>
        <a:bodyPr/>
        <a:lstStyle/>
        <a:p>
          <a:pPr algn="just"/>
          <a:r>
            <a:rPr lang="es-CO" sz="2000" dirty="0">
              <a:latin typeface="Monserrat"/>
            </a:rPr>
            <a:t>Cuando el contratista no se presente a la liquidación, previa citación que haga la ANT, o en caso de no llegar a un acuerdo, procede la liquidación unilateral dentro de los </a:t>
          </a:r>
          <a:r>
            <a:rPr lang="es-CO" sz="2000" b="1" dirty="0">
              <a:latin typeface="Monserrat"/>
            </a:rPr>
            <a:t>dos (2) meses siguientes </a:t>
          </a:r>
          <a:r>
            <a:rPr lang="es-CO" sz="2000" dirty="0">
              <a:latin typeface="Monserrat"/>
            </a:rPr>
            <a:t>al vencimiento del plazo establecido para la liquidación por mutuo acuerdo.</a:t>
          </a:r>
        </a:p>
      </dgm:t>
    </dgm:pt>
    <dgm:pt modelId="{EBF738EA-136D-4236-B694-7015BC7EB82F}" type="parTrans" cxnId="{85189F65-92FF-480E-A3A4-602523AD66D6}">
      <dgm:prSet/>
      <dgm:spPr/>
      <dgm:t>
        <a:bodyPr/>
        <a:lstStyle/>
        <a:p>
          <a:endParaRPr lang="es-CO"/>
        </a:p>
      </dgm:t>
    </dgm:pt>
    <dgm:pt modelId="{2FB8BE00-A11B-41A2-8FF5-BB3A64B532C9}" type="sibTrans" cxnId="{85189F65-92FF-480E-A3A4-602523AD66D6}">
      <dgm:prSet/>
      <dgm:spPr/>
      <dgm:t>
        <a:bodyPr/>
        <a:lstStyle/>
        <a:p>
          <a:endParaRPr lang="es-CO"/>
        </a:p>
      </dgm:t>
    </dgm:pt>
    <dgm:pt modelId="{5D353B15-F0B2-4B0A-9EF7-D2A15E295F7A}">
      <dgm:prSet custT="1"/>
      <dgm:spPr/>
      <dgm:t>
        <a:bodyPr/>
        <a:lstStyle/>
        <a:p>
          <a:r>
            <a:rPr lang="es-CO" sz="3200">
              <a:latin typeface="Monserrat"/>
            </a:rPr>
            <a:t>Liquidación Judicial</a:t>
          </a:r>
        </a:p>
      </dgm:t>
    </dgm:pt>
    <dgm:pt modelId="{EF9D43FF-2109-46BE-ACD9-AC13FFAE40AA}" type="parTrans" cxnId="{2066D1B3-F5E3-49B3-B4A5-8A7597B049DA}">
      <dgm:prSet/>
      <dgm:spPr/>
      <dgm:t>
        <a:bodyPr/>
        <a:lstStyle/>
        <a:p>
          <a:endParaRPr lang="es-CO"/>
        </a:p>
      </dgm:t>
    </dgm:pt>
    <dgm:pt modelId="{250B8A96-E3B3-4A14-9BAA-87F0031C2FD2}" type="sibTrans" cxnId="{2066D1B3-F5E3-49B3-B4A5-8A7597B049DA}">
      <dgm:prSet/>
      <dgm:spPr/>
      <dgm:t>
        <a:bodyPr/>
        <a:lstStyle/>
        <a:p>
          <a:endParaRPr lang="es-CO"/>
        </a:p>
      </dgm:t>
    </dgm:pt>
    <dgm:pt modelId="{95508255-85AF-4287-B7FD-2F0B1485FF6B}">
      <dgm:prSet custT="1"/>
      <dgm:spPr/>
      <dgm:t>
        <a:bodyPr/>
        <a:lstStyle/>
        <a:p>
          <a:pPr algn="just"/>
          <a:r>
            <a:rPr lang="es-CO" sz="2000" dirty="0">
              <a:latin typeface="Monserrat"/>
            </a:rPr>
            <a:t>Cuando se presenten controversias contractuales sobre la liquidación de los contratos y alguna de las partes recurra a la jurisdicción contenciosa administrativa para resolverlas; será la autoridad judicial la encargada de liquidar los contratos mediante mandato judicial, cuando lo considere pertinente.</a:t>
          </a:r>
        </a:p>
      </dgm:t>
    </dgm:pt>
    <dgm:pt modelId="{F72CADC3-25F9-4032-A461-7DDA4391E05B}" type="parTrans" cxnId="{E63BB18A-C61B-4F60-A60F-6D6C8CA628E7}">
      <dgm:prSet/>
      <dgm:spPr/>
      <dgm:t>
        <a:bodyPr/>
        <a:lstStyle/>
        <a:p>
          <a:endParaRPr lang="es-CO"/>
        </a:p>
      </dgm:t>
    </dgm:pt>
    <dgm:pt modelId="{46A776E7-23E0-4D72-BCAA-0D5CC75C2BFA}" type="sibTrans" cxnId="{E63BB18A-C61B-4F60-A60F-6D6C8CA628E7}">
      <dgm:prSet/>
      <dgm:spPr/>
      <dgm:t>
        <a:bodyPr/>
        <a:lstStyle/>
        <a:p>
          <a:endParaRPr lang="es-CO"/>
        </a:p>
      </dgm:t>
    </dgm:pt>
    <dgm:pt modelId="{339FFB24-3F16-43C1-A65D-9F6489E41C6A}" type="pres">
      <dgm:prSet presAssocID="{67C2D0AD-AB49-49D2-8776-4E5B1015D64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1F3B30B-6D8D-43B9-A380-69B5C8479952}" type="pres">
      <dgm:prSet presAssocID="{2AF86D5C-C3F4-4379-98B1-6706E287E617}" presName="root" presStyleCnt="0"/>
      <dgm:spPr/>
    </dgm:pt>
    <dgm:pt modelId="{998531C4-3710-45BE-B650-691FA60E8F8E}" type="pres">
      <dgm:prSet presAssocID="{2AF86D5C-C3F4-4379-98B1-6706E287E617}" presName="rootComposite" presStyleCnt="0"/>
      <dgm:spPr/>
    </dgm:pt>
    <dgm:pt modelId="{3988C4AB-86D0-435B-A8FF-C554F03AEEFF}" type="pres">
      <dgm:prSet presAssocID="{2AF86D5C-C3F4-4379-98B1-6706E287E617}" presName="rootText" presStyleLbl="node1" presStyleIdx="0" presStyleCnt="3" custScaleY="61985"/>
      <dgm:spPr/>
    </dgm:pt>
    <dgm:pt modelId="{81AD8EE1-752A-481B-90F8-983F5A5FF42A}" type="pres">
      <dgm:prSet presAssocID="{2AF86D5C-C3F4-4379-98B1-6706E287E617}" presName="rootConnector" presStyleLbl="node1" presStyleIdx="0" presStyleCnt="3"/>
      <dgm:spPr/>
    </dgm:pt>
    <dgm:pt modelId="{64F35135-F335-449F-83FD-1EE3C68527BC}" type="pres">
      <dgm:prSet presAssocID="{2AF86D5C-C3F4-4379-98B1-6706E287E617}" presName="childShape" presStyleCnt="0"/>
      <dgm:spPr/>
    </dgm:pt>
    <dgm:pt modelId="{44361BFD-0C2F-4CE0-9E8A-F8FDCBFA7D0F}" type="pres">
      <dgm:prSet presAssocID="{3D89F020-BA63-4304-809B-FC784802D944}" presName="Name13" presStyleLbl="parChTrans1D2" presStyleIdx="0" presStyleCnt="3"/>
      <dgm:spPr/>
    </dgm:pt>
    <dgm:pt modelId="{62E50E72-5E8F-4007-9653-96558039CCE9}" type="pres">
      <dgm:prSet presAssocID="{E0CCFCBA-C71E-4380-B026-C5C07C419657}" presName="childText" presStyleLbl="bgAcc1" presStyleIdx="0" presStyleCnt="3" custScaleY="179080">
        <dgm:presLayoutVars>
          <dgm:bulletEnabled val="1"/>
        </dgm:presLayoutVars>
      </dgm:prSet>
      <dgm:spPr/>
    </dgm:pt>
    <dgm:pt modelId="{F5112684-6737-4A3A-A4B5-68C698BF6181}" type="pres">
      <dgm:prSet presAssocID="{D4F1FD1F-328D-4071-B655-61F7CB35FC54}" presName="root" presStyleCnt="0"/>
      <dgm:spPr/>
    </dgm:pt>
    <dgm:pt modelId="{8DDBAB61-97D8-4855-8FFD-4D6AA884C91D}" type="pres">
      <dgm:prSet presAssocID="{D4F1FD1F-328D-4071-B655-61F7CB35FC54}" presName="rootComposite" presStyleCnt="0"/>
      <dgm:spPr/>
    </dgm:pt>
    <dgm:pt modelId="{BD52A935-32E5-4C66-8DE9-21BE298CE4BB}" type="pres">
      <dgm:prSet presAssocID="{D4F1FD1F-328D-4071-B655-61F7CB35FC54}" presName="rootText" presStyleLbl="node1" presStyleIdx="1" presStyleCnt="3" custScaleY="61985"/>
      <dgm:spPr/>
    </dgm:pt>
    <dgm:pt modelId="{927EF757-EA09-45F4-8277-19AD8A22A5FC}" type="pres">
      <dgm:prSet presAssocID="{D4F1FD1F-328D-4071-B655-61F7CB35FC54}" presName="rootConnector" presStyleLbl="node1" presStyleIdx="1" presStyleCnt="3"/>
      <dgm:spPr/>
    </dgm:pt>
    <dgm:pt modelId="{B0FC4DEC-F622-41C9-BFF1-0FCE4DBF4096}" type="pres">
      <dgm:prSet presAssocID="{D4F1FD1F-328D-4071-B655-61F7CB35FC54}" presName="childShape" presStyleCnt="0"/>
      <dgm:spPr/>
    </dgm:pt>
    <dgm:pt modelId="{D3740E81-0088-48FE-8FF2-2C78995F024C}" type="pres">
      <dgm:prSet presAssocID="{EBF738EA-136D-4236-B694-7015BC7EB82F}" presName="Name13" presStyleLbl="parChTrans1D2" presStyleIdx="1" presStyleCnt="3"/>
      <dgm:spPr/>
    </dgm:pt>
    <dgm:pt modelId="{FA024C9F-B487-44C8-9F28-61166FE8F95D}" type="pres">
      <dgm:prSet presAssocID="{7D16FD2A-3971-4AD3-AEB2-18C3D825695C}" presName="childText" presStyleLbl="bgAcc1" presStyleIdx="1" presStyleCnt="3" custScaleY="179080">
        <dgm:presLayoutVars>
          <dgm:bulletEnabled val="1"/>
        </dgm:presLayoutVars>
      </dgm:prSet>
      <dgm:spPr/>
    </dgm:pt>
    <dgm:pt modelId="{3E136937-094E-4CE5-A52D-048C9D930805}" type="pres">
      <dgm:prSet presAssocID="{5D353B15-F0B2-4B0A-9EF7-D2A15E295F7A}" presName="root" presStyleCnt="0"/>
      <dgm:spPr/>
    </dgm:pt>
    <dgm:pt modelId="{9A8E83CD-F594-4BB9-81E3-451B7550385B}" type="pres">
      <dgm:prSet presAssocID="{5D353B15-F0B2-4B0A-9EF7-D2A15E295F7A}" presName="rootComposite" presStyleCnt="0"/>
      <dgm:spPr/>
    </dgm:pt>
    <dgm:pt modelId="{0CEE6294-5D01-4BA5-A9AD-5727926B18CB}" type="pres">
      <dgm:prSet presAssocID="{5D353B15-F0B2-4B0A-9EF7-D2A15E295F7A}" presName="rootText" presStyleLbl="node1" presStyleIdx="2" presStyleCnt="3" custScaleY="61985"/>
      <dgm:spPr/>
    </dgm:pt>
    <dgm:pt modelId="{B7247395-C11F-4CE6-A442-F439A38A61B1}" type="pres">
      <dgm:prSet presAssocID="{5D353B15-F0B2-4B0A-9EF7-D2A15E295F7A}" presName="rootConnector" presStyleLbl="node1" presStyleIdx="2" presStyleCnt="3"/>
      <dgm:spPr/>
    </dgm:pt>
    <dgm:pt modelId="{61DB09D7-2769-4806-B288-6FE6F2E61015}" type="pres">
      <dgm:prSet presAssocID="{5D353B15-F0B2-4B0A-9EF7-D2A15E295F7A}" presName="childShape" presStyleCnt="0"/>
      <dgm:spPr/>
    </dgm:pt>
    <dgm:pt modelId="{10D0C852-1A76-4B96-948E-9FAAD38E355F}" type="pres">
      <dgm:prSet presAssocID="{F72CADC3-25F9-4032-A461-7DDA4391E05B}" presName="Name13" presStyleLbl="parChTrans1D2" presStyleIdx="2" presStyleCnt="3"/>
      <dgm:spPr/>
    </dgm:pt>
    <dgm:pt modelId="{09B4FEF3-15F6-4BAC-ABC5-617CA6648159}" type="pres">
      <dgm:prSet presAssocID="{95508255-85AF-4287-B7FD-2F0B1485FF6B}" presName="childText" presStyleLbl="bgAcc1" presStyleIdx="2" presStyleCnt="3" custScaleY="179080">
        <dgm:presLayoutVars>
          <dgm:bulletEnabled val="1"/>
        </dgm:presLayoutVars>
      </dgm:prSet>
      <dgm:spPr/>
    </dgm:pt>
  </dgm:ptLst>
  <dgm:cxnLst>
    <dgm:cxn modelId="{73D1C903-D939-404F-95E9-7EE31576CD62}" type="presOf" srcId="{67C2D0AD-AB49-49D2-8776-4E5B1015D647}" destId="{339FFB24-3F16-43C1-A65D-9F6489E41C6A}" srcOrd="0" destOrd="0" presId="urn:microsoft.com/office/officeart/2005/8/layout/hierarchy3"/>
    <dgm:cxn modelId="{21B28A08-06DA-4188-8F0A-02E2844B76BE}" srcId="{67C2D0AD-AB49-49D2-8776-4E5B1015D647}" destId="{D4F1FD1F-328D-4071-B655-61F7CB35FC54}" srcOrd="1" destOrd="0" parTransId="{B8B664FF-A256-4E80-9462-5FE35668C238}" sibTransId="{065FE777-8ACB-42DC-9987-6937B1CC9366}"/>
    <dgm:cxn modelId="{3F3D020C-7ED7-4AE3-9691-3101A8F38A4A}" type="presOf" srcId="{3D89F020-BA63-4304-809B-FC784802D944}" destId="{44361BFD-0C2F-4CE0-9E8A-F8FDCBFA7D0F}" srcOrd="0" destOrd="0" presId="urn:microsoft.com/office/officeart/2005/8/layout/hierarchy3"/>
    <dgm:cxn modelId="{1D8AD235-A76D-4DAF-BF25-309FFBCA95C5}" type="presOf" srcId="{2AF86D5C-C3F4-4379-98B1-6706E287E617}" destId="{3988C4AB-86D0-435B-A8FF-C554F03AEEFF}" srcOrd="0" destOrd="0" presId="urn:microsoft.com/office/officeart/2005/8/layout/hierarchy3"/>
    <dgm:cxn modelId="{31E7DA5B-7B73-4BFB-9A86-2607CE830C87}" type="presOf" srcId="{5D353B15-F0B2-4B0A-9EF7-D2A15E295F7A}" destId="{0CEE6294-5D01-4BA5-A9AD-5727926B18CB}" srcOrd="0" destOrd="0" presId="urn:microsoft.com/office/officeart/2005/8/layout/hierarchy3"/>
    <dgm:cxn modelId="{85189F65-92FF-480E-A3A4-602523AD66D6}" srcId="{D4F1FD1F-328D-4071-B655-61F7CB35FC54}" destId="{7D16FD2A-3971-4AD3-AEB2-18C3D825695C}" srcOrd="0" destOrd="0" parTransId="{EBF738EA-136D-4236-B694-7015BC7EB82F}" sibTransId="{2FB8BE00-A11B-41A2-8FF5-BB3A64B532C9}"/>
    <dgm:cxn modelId="{7E8F1849-EB6D-4AAB-9E91-00F51AA688B2}" type="presOf" srcId="{F72CADC3-25F9-4032-A461-7DDA4391E05B}" destId="{10D0C852-1A76-4B96-948E-9FAAD38E355F}" srcOrd="0" destOrd="0" presId="urn:microsoft.com/office/officeart/2005/8/layout/hierarchy3"/>
    <dgm:cxn modelId="{D53B7A53-2B35-4402-8A51-637B4362959C}" type="presOf" srcId="{E0CCFCBA-C71E-4380-B026-C5C07C419657}" destId="{62E50E72-5E8F-4007-9653-96558039CCE9}" srcOrd="0" destOrd="0" presId="urn:microsoft.com/office/officeart/2005/8/layout/hierarchy3"/>
    <dgm:cxn modelId="{C9BC4458-6FF2-4DC8-96AF-0A60C5FD8B98}" type="presOf" srcId="{D4F1FD1F-328D-4071-B655-61F7CB35FC54}" destId="{927EF757-EA09-45F4-8277-19AD8A22A5FC}" srcOrd="1" destOrd="0" presId="urn:microsoft.com/office/officeart/2005/8/layout/hierarchy3"/>
    <dgm:cxn modelId="{EDBA6A7F-B9B4-4226-A84A-12BD741DBDD4}" type="presOf" srcId="{95508255-85AF-4287-B7FD-2F0B1485FF6B}" destId="{09B4FEF3-15F6-4BAC-ABC5-617CA6648159}" srcOrd="0" destOrd="0" presId="urn:microsoft.com/office/officeart/2005/8/layout/hierarchy3"/>
    <dgm:cxn modelId="{E63BB18A-C61B-4F60-A60F-6D6C8CA628E7}" srcId="{5D353B15-F0B2-4B0A-9EF7-D2A15E295F7A}" destId="{95508255-85AF-4287-B7FD-2F0B1485FF6B}" srcOrd="0" destOrd="0" parTransId="{F72CADC3-25F9-4032-A461-7DDA4391E05B}" sibTransId="{46A776E7-23E0-4D72-BCAA-0D5CC75C2BFA}"/>
    <dgm:cxn modelId="{CC3926AA-BB89-448A-ADF9-D29F909D6473}" type="presOf" srcId="{EBF738EA-136D-4236-B694-7015BC7EB82F}" destId="{D3740E81-0088-48FE-8FF2-2C78995F024C}" srcOrd="0" destOrd="0" presId="urn:microsoft.com/office/officeart/2005/8/layout/hierarchy3"/>
    <dgm:cxn modelId="{9038CEB1-125F-4CB3-AA0B-1BEBB29A6E88}" type="presOf" srcId="{7D16FD2A-3971-4AD3-AEB2-18C3D825695C}" destId="{FA024C9F-B487-44C8-9F28-61166FE8F95D}" srcOrd="0" destOrd="0" presId="urn:microsoft.com/office/officeart/2005/8/layout/hierarchy3"/>
    <dgm:cxn modelId="{2066D1B3-F5E3-49B3-B4A5-8A7597B049DA}" srcId="{67C2D0AD-AB49-49D2-8776-4E5B1015D647}" destId="{5D353B15-F0B2-4B0A-9EF7-D2A15E295F7A}" srcOrd="2" destOrd="0" parTransId="{EF9D43FF-2109-46BE-ACD9-AC13FFAE40AA}" sibTransId="{250B8A96-E3B3-4A14-9BAA-87F0031C2FD2}"/>
    <dgm:cxn modelId="{B10FCFC3-4BDD-4E98-A827-7869C8148F26}" srcId="{2AF86D5C-C3F4-4379-98B1-6706E287E617}" destId="{E0CCFCBA-C71E-4380-B026-C5C07C419657}" srcOrd="0" destOrd="0" parTransId="{3D89F020-BA63-4304-809B-FC784802D944}" sibTransId="{D779CD26-322B-4CCB-94DE-706A20F15A89}"/>
    <dgm:cxn modelId="{404632E1-D0C1-434A-8238-E8C532E09AE3}" srcId="{67C2D0AD-AB49-49D2-8776-4E5B1015D647}" destId="{2AF86D5C-C3F4-4379-98B1-6706E287E617}" srcOrd="0" destOrd="0" parTransId="{4FEF213D-8AB4-4E2E-882B-DC2BC00CF88A}" sibTransId="{9CF4BA15-477E-488E-B1EA-72BC29650344}"/>
    <dgm:cxn modelId="{D343CFE9-F0EC-47A7-BC02-AA1F7A4B4D68}" type="presOf" srcId="{D4F1FD1F-328D-4071-B655-61F7CB35FC54}" destId="{BD52A935-32E5-4C66-8DE9-21BE298CE4BB}" srcOrd="0" destOrd="0" presId="urn:microsoft.com/office/officeart/2005/8/layout/hierarchy3"/>
    <dgm:cxn modelId="{60C763FC-E450-4AC8-814A-B21FE06089A1}" type="presOf" srcId="{5D353B15-F0B2-4B0A-9EF7-D2A15E295F7A}" destId="{B7247395-C11F-4CE6-A442-F439A38A61B1}" srcOrd="1" destOrd="0" presId="urn:microsoft.com/office/officeart/2005/8/layout/hierarchy3"/>
    <dgm:cxn modelId="{CCDA1FFD-8811-43B8-9DAF-D59E5945C533}" type="presOf" srcId="{2AF86D5C-C3F4-4379-98B1-6706E287E617}" destId="{81AD8EE1-752A-481B-90F8-983F5A5FF42A}" srcOrd="1" destOrd="0" presId="urn:microsoft.com/office/officeart/2005/8/layout/hierarchy3"/>
    <dgm:cxn modelId="{470C4DE7-8B9B-495C-A01F-014D90E9F734}" type="presParOf" srcId="{339FFB24-3F16-43C1-A65D-9F6489E41C6A}" destId="{A1F3B30B-6D8D-43B9-A380-69B5C8479952}" srcOrd="0" destOrd="0" presId="urn:microsoft.com/office/officeart/2005/8/layout/hierarchy3"/>
    <dgm:cxn modelId="{8A6F8DB6-3257-4834-AFE5-1FE1635B2DAF}" type="presParOf" srcId="{A1F3B30B-6D8D-43B9-A380-69B5C8479952}" destId="{998531C4-3710-45BE-B650-691FA60E8F8E}" srcOrd="0" destOrd="0" presId="urn:microsoft.com/office/officeart/2005/8/layout/hierarchy3"/>
    <dgm:cxn modelId="{082292B8-99C3-4EB7-9289-E0EFA5E4BB77}" type="presParOf" srcId="{998531C4-3710-45BE-B650-691FA60E8F8E}" destId="{3988C4AB-86D0-435B-A8FF-C554F03AEEFF}" srcOrd="0" destOrd="0" presId="urn:microsoft.com/office/officeart/2005/8/layout/hierarchy3"/>
    <dgm:cxn modelId="{938CFF62-497B-4ED1-AE47-357FA4ED9CAC}" type="presParOf" srcId="{998531C4-3710-45BE-B650-691FA60E8F8E}" destId="{81AD8EE1-752A-481B-90F8-983F5A5FF42A}" srcOrd="1" destOrd="0" presId="urn:microsoft.com/office/officeart/2005/8/layout/hierarchy3"/>
    <dgm:cxn modelId="{C6A12CC4-B107-4377-8D97-AF54ED90B53B}" type="presParOf" srcId="{A1F3B30B-6D8D-43B9-A380-69B5C8479952}" destId="{64F35135-F335-449F-83FD-1EE3C68527BC}" srcOrd="1" destOrd="0" presId="urn:microsoft.com/office/officeart/2005/8/layout/hierarchy3"/>
    <dgm:cxn modelId="{A6E18D0F-D979-467D-8D3C-4E2B0ECDBF04}" type="presParOf" srcId="{64F35135-F335-449F-83FD-1EE3C68527BC}" destId="{44361BFD-0C2F-4CE0-9E8A-F8FDCBFA7D0F}" srcOrd="0" destOrd="0" presId="urn:microsoft.com/office/officeart/2005/8/layout/hierarchy3"/>
    <dgm:cxn modelId="{BA386B00-C5E5-4092-B5CE-9F64807403D9}" type="presParOf" srcId="{64F35135-F335-449F-83FD-1EE3C68527BC}" destId="{62E50E72-5E8F-4007-9653-96558039CCE9}" srcOrd="1" destOrd="0" presId="urn:microsoft.com/office/officeart/2005/8/layout/hierarchy3"/>
    <dgm:cxn modelId="{37A611B9-0C8B-4B54-A5C6-DFA7EB6C7897}" type="presParOf" srcId="{339FFB24-3F16-43C1-A65D-9F6489E41C6A}" destId="{F5112684-6737-4A3A-A4B5-68C698BF6181}" srcOrd="1" destOrd="0" presId="urn:microsoft.com/office/officeart/2005/8/layout/hierarchy3"/>
    <dgm:cxn modelId="{7D0DCAFA-0465-405E-A54E-1C3D461AC45F}" type="presParOf" srcId="{F5112684-6737-4A3A-A4B5-68C698BF6181}" destId="{8DDBAB61-97D8-4855-8FFD-4D6AA884C91D}" srcOrd="0" destOrd="0" presId="urn:microsoft.com/office/officeart/2005/8/layout/hierarchy3"/>
    <dgm:cxn modelId="{0FBE0409-DDB5-4B65-A048-095DD0554C8C}" type="presParOf" srcId="{8DDBAB61-97D8-4855-8FFD-4D6AA884C91D}" destId="{BD52A935-32E5-4C66-8DE9-21BE298CE4BB}" srcOrd="0" destOrd="0" presId="urn:microsoft.com/office/officeart/2005/8/layout/hierarchy3"/>
    <dgm:cxn modelId="{2634955B-8792-4E89-A0DB-D4541A3FC2A7}" type="presParOf" srcId="{8DDBAB61-97D8-4855-8FFD-4D6AA884C91D}" destId="{927EF757-EA09-45F4-8277-19AD8A22A5FC}" srcOrd="1" destOrd="0" presId="urn:microsoft.com/office/officeart/2005/8/layout/hierarchy3"/>
    <dgm:cxn modelId="{C9E0B50F-10FA-4B37-BF85-2481AA358DD6}" type="presParOf" srcId="{F5112684-6737-4A3A-A4B5-68C698BF6181}" destId="{B0FC4DEC-F622-41C9-BFF1-0FCE4DBF4096}" srcOrd="1" destOrd="0" presId="urn:microsoft.com/office/officeart/2005/8/layout/hierarchy3"/>
    <dgm:cxn modelId="{80AE6B29-EDA8-4CF1-BF46-4638206DCF5E}" type="presParOf" srcId="{B0FC4DEC-F622-41C9-BFF1-0FCE4DBF4096}" destId="{D3740E81-0088-48FE-8FF2-2C78995F024C}" srcOrd="0" destOrd="0" presId="urn:microsoft.com/office/officeart/2005/8/layout/hierarchy3"/>
    <dgm:cxn modelId="{7E9B0F27-03BB-4BB4-B870-2A0ACDAEF341}" type="presParOf" srcId="{B0FC4DEC-F622-41C9-BFF1-0FCE4DBF4096}" destId="{FA024C9F-B487-44C8-9F28-61166FE8F95D}" srcOrd="1" destOrd="0" presId="urn:microsoft.com/office/officeart/2005/8/layout/hierarchy3"/>
    <dgm:cxn modelId="{D526A2C0-C97A-4678-A2E0-B4B4797145A6}" type="presParOf" srcId="{339FFB24-3F16-43C1-A65D-9F6489E41C6A}" destId="{3E136937-094E-4CE5-A52D-048C9D930805}" srcOrd="2" destOrd="0" presId="urn:microsoft.com/office/officeart/2005/8/layout/hierarchy3"/>
    <dgm:cxn modelId="{1D506E5C-C3C4-47AD-9C61-5F98A801A891}" type="presParOf" srcId="{3E136937-094E-4CE5-A52D-048C9D930805}" destId="{9A8E83CD-F594-4BB9-81E3-451B7550385B}" srcOrd="0" destOrd="0" presId="urn:microsoft.com/office/officeart/2005/8/layout/hierarchy3"/>
    <dgm:cxn modelId="{38181B60-7CC5-43D4-8368-89DF6CE94545}" type="presParOf" srcId="{9A8E83CD-F594-4BB9-81E3-451B7550385B}" destId="{0CEE6294-5D01-4BA5-A9AD-5727926B18CB}" srcOrd="0" destOrd="0" presId="urn:microsoft.com/office/officeart/2005/8/layout/hierarchy3"/>
    <dgm:cxn modelId="{7C365ACD-64BB-4598-B4DB-2AA2FB3896D6}" type="presParOf" srcId="{9A8E83CD-F594-4BB9-81E3-451B7550385B}" destId="{B7247395-C11F-4CE6-A442-F439A38A61B1}" srcOrd="1" destOrd="0" presId="urn:microsoft.com/office/officeart/2005/8/layout/hierarchy3"/>
    <dgm:cxn modelId="{827FC92F-149E-4E36-93FA-442310E8AD4F}" type="presParOf" srcId="{3E136937-094E-4CE5-A52D-048C9D930805}" destId="{61DB09D7-2769-4806-B288-6FE6F2E61015}" srcOrd="1" destOrd="0" presId="urn:microsoft.com/office/officeart/2005/8/layout/hierarchy3"/>
    <dgm:cxn modelId="{42E1ABC6-72CF-44C1-820F-977518D526D0}" type="presParOf" srcId="{61DB09D7-2769-4806-B288-6FE6F2E61015}" destId="{10D0C852-1A76-4B96-948E-9FAAD38E355F}" srcOrd="0" destOrd="0" presId="urn:microsoft.com/office/officeart/2005/8/layout/hierarchy3"/>
    <dgm:cxn modelId="{B2874360-1444-4010-9CEA-1E86A42C4CCF}" type="presParOf" srcId="{61DB09D7-2769-4806-B288-6FE6F2E61015}" destId="{09B4FEF3-15F6-4BAC-ABC5-617CA664815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953F14-3D3A-4125-BDEB-CF4F83151284}">
      <dsp:nvSpPr>
        <dsp:cNvPr id="0" name=""/>
        <dsp:cNvSpPr/>
      </dsp:nvSpPr>
      <dsp:spPr>
        <a:xfrm>
          <a:off x="8115300" y="3200399"/>
          <a:ext cx="5029200" cy="5029200"/>
        </a:xfrm>
        <a:prstGeom prst="gear9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>
              <a:latin typeface="Monserrat"/>
            </a:rPr>
            <a:t>Que rigen la contratación estatal</a:t>
          </a:r>
          <a:endParaRPr lang="es-CO" sz="3200" kern="1200" dirty="0">
            <a:latin typeface="Monserrat"/>
          </a:endParaRPr>
        </a:p>
      </dsp:txBody>
      <dsp:txXfrm>
        <a:off x="9126393" y="4378465"/>
        <a:ext cx="3007014" cy="2585113"/>
      </dsp:txXfrm>
    </dsp:sp>
    <dsp:sp modelId="{9DAE2465-741E-4DBE-A31B-6EEA7CA9C466}">
      <dsp:nvSpPr>
        <dsp:cNvPr id="0" name=""/>
        <dsp:cNvSpPr/>
      </dsp:nvSpPr>
      <dsp:spPr>
        <a:xfrm>
          <a:off x="7345683" y="6633208"/>
          <a:ext cx="3459472" cy="12725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Transparencia</a:t>
          </a:r>
          <a:endParaRPr lang="es-CO" sz="2000" kern="1200">
            <a:latin typeface="Monserra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Economía</a:t>
          </a:r>
          <a:endParaRPr lang="es-CO" sz="2000" kern="1200">
            <a:latin typeface="Monserra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Responsabilidad</a:t>
          </a:r>
          <a:endParaRPr lang="es-CO" sz="2000" kern="1200">
            <a:latin typeface="Monserrat"/>
          </a:endParaRPr>
        </a:p>
      </dsp:txBody>
      <dsp:txXfrm>
        <a:off x="7382955" y="6670480"/>
        <a:ext cx="3384928" cy="1197999"/>
      </dsp:txXfrm>
    </dsp:sp>
    <dsp:sp modelId="{C0C020E1-203F-4381-BB3C-1E18E03A6699}">
      <dsp:nvSpPr>
        <dsp:cNvPr id="0" name=""/>
        <dsp:cNvSpPr/>
      </dsp:nvSpPr>
      <dsp:spPr>
        <a:xfrm>
          <a:off x="5029218" y="2057399"/>
          <a:ext cx="3962387" cy="3657600"/>
        </a:xfrm>
        <a:prstGeom prst="gear6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>
              <a:latin typeface="Monserrat"/>
            </a:rPr>
            <a:t>Que rigen la función administrativa</a:t>
          </a:r>
          <a:endParaRPr lang="es-CO" sz="2400" kern="1200" dirty="0">
            <a:latin typeface="Monserrat"/>
          </a:endParaRPr>
        </a:p>
      </dsp:txBody>
      <dsp:txXfrm>
        <a:off x="5994334" y="2983776"/>
        <a:ext cx="2032155" cy="1804846"/>
      </dsp:txXfrm>
    </dsp:sp>
    <dsp:sp modelId="{0778B74C-8B89-4F2D-988B-0F67B6A8998E}">
      <dsp:nvSpPr>
        <dsp:cNvPr id="0" name=""/>
        <dsp:cNvSpPr/>
      </dsp:nvSpPr>
      <dsp:spPr>
        <a:xfrm>
          <a:off x="7238996" y="990597"/>
          <a:ext cx="3459472" cy="21488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Igualdad</a:t>
          </a:r>
          <a:endParaRPr lang="es-CO" sz="2000" kern="1200">
            <a:latin typeface="Monserra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Eficacia</a:t>
          </a:r>
          <a:endParaRPr lang="es-CO" sz="2000" kern="1200">
            <a:latin typeface="Monserra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Eficiencia</a:t>
          </a:r>
          <a:endParaRPr lang="es-CO" sz="2000" kern="1200">
            <a:latin typeface="Monserra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Buena Fe</a:t>
          </a:r>
          <a:endParaRPr lang="es-CO" sz="2000" kern="1200">
            <a:latin typeface="Monserra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Debido Proceso</a:t>
          </a:r>
          <a:endParaRPr lang="es-CO" sz="2000" kern="1200">
            <a:latin typeface="Monserra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>
              <a:latin typeface="Monserrat"/>
            </a:rPr>
            <a:t>Celeridad</a:t>
          </a:r>
          <a:endParaRPr lang="es-CO" sz="2000" kern="1200">
            <a:latin typeface="Monserrat"/>
          </a:endParaRPr>
        </a:p>
      </dsp:txBody>
      <dsp:txXfrm>
        <a:off x="7301933" y="1053534"/>
        <a:ext cx="3333598" cy="2022970"/>
      </dsp:txXfrm>
    </dsp:sp>
    <dsp:sp modelId="{6A111354-21FC-450B-9E95-1FD4AC36E3E8}">
      <dsp:nvSpPr>
        <dsp:cNvPr id="0" name=""/>
        <dsp:cNvSpPr/>
      </dsp:nvSpPr>
      <dsp:spPr>
        <a:xfrm>
          <a:off x="8549975" y="2238273"/>
          <a:ext cx="6185916" cy="6185916"/>
        </a:xfrm>
        <a:prstGeom prst="circularArrow">
          <a:avLst>
            <a:gd name="adj1" fmla="val 4878"/>
            <a:gd name="adj2" fmla="val 312630"/>
            <a:gd name="adj3" fmla="val 3404413"/>
            <a:gd name="adj4" fmla="val 14897985"/>
            <a:gd name="adj5" fmla="val 569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6AB244-35D0-46F6-8E63-9A6F08082370}">
      <dsp:nvSpPr>
        <dsp:cNvPr id="0" name=""/>
        <dsp:cNvSpPr/>
      </dsp:nvSpPr>
      <dsp:spPr>
        <a:xfrm>
          <a:off x="4541466" y="1181149"/>
          <a:ext cx="4677156" cy="467715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059DC-A746-4BB0-B126-5BE4EF00816B}">
      <dsp:nvSpPr>
        <dsp:cNvPr id="0" name=""/>
        <dsp:cNvSpPr/>
      </dsp:nvSpPr>
      <dsp:spPr>
        <a:xfrm>
          <a:off x="4859655" y="0"/>
          <a:ext cx="7848600" cy="7848600"/>
        </a:xfrm>
        <a:prstGeom prst="triangl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380AF2-B772-42AE-96D4-81D2C38ABB89}">
      <dsp:nvSpPr>
        <dsp:cNvPr id="0" name=""/>
        <dsp:cNvSpPr/>
      </dsp:nvSpPr>
      <dsp:spPr>
        <a:xfrm>
          <a:off x="8783955" y="785626"/>
          <a:ext cx="5101590" cy="557986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>
              <a:latin typeface="Monserrat"/>
            </a:rPr>
            <a:t>Los artículos 11 y 26 de la Ley 80 de 1993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>
              <a:latin typeface="Monserrat"/>
            </a:rPr>
            <a:t>Disponen que la competencia para ordenar y dirigir la celebración de licitaciones y para escoger contratistas, será del jefe o representante legal de la entidad, según el caso, así como la responsabilidad de la dirección y manejo de la actividad contractual y de los procesos de selección.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>
              <a:latin typeface="Monserrat"/>
            </a:rPr>
            <a:t>En virtud de dichas disposiciones, es el Director General de la ANT, la autoridad competente para ordenar y dirigir la celebración de los procesos de contratación y para suscribir los respectivos convenios y contratos.</a:t>
          </a:r>
        </a:p>
      </dsp:txBody>
      <dsp:txXfrm>
        <a:off x="9032994" y="1034665"/>
        <a:ext cx="4603512" cy="50817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88517-46D5-4F41-AAA6-3A23A593B191}">
      <dsp:nvSpPr>
        <dsp:cNvPr id="0" name=""/>
        <dsp:cNvSpPr/>
      </dsp:nvSpPr>
      <dsp:spPr>
        <a:xfrm>
          <a:off x="1178465" y="0"/>
          <a:ext cx="11435269" cy="1665436"/>
        </a:xfrm>
        <a:prstGeom prst="rightArrow">
          <a:avLst>
            <a:gd name="adj1" fmla="val 5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254000" bIns="264388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>
              <a:latin typeface="Monserrat"/>
            </a:rPr>
            <a:t>Director General</a:t>
          </a:r>
        </a:p>
      </dsp:txBody>
      <dsp:txXfrm>
        <a:off x="1178465" y="416359"/>
        <a:ext cx="11018910" cy="832718"/>
      </dsp:txXfrm>
    </dsp:sp>
    <dsp:sp modelId="{81E9BE31-239C-4DA4-84BD-D5FC4FDB61B2}">
      <dsp:nvSpPr>
        <dsp:cNvPr id="0" name=""/>
        <dsp:cNvSpPr/>
      </dsp:nvSpPr>
      <dsp:spPr>
        <a:xfrm>
          <a:off x="1178465" y="1289518"/>
          <a:ext cx="10567332" cy="44672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>
              <a:latin typeface="Monserrat"/>
            </a:rPr>
            <a:t>Secretaría General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400" kern="1200" dirty="0">
              <a:latin typeface="Monserrat"/>
            </a:rPr>
            <a:t>Delegó en el(la) Secretario(a) General la competencia para ordenar la apertura y dirigir la realización de procesos contractuales, celebrar todo tipo de contrato o convenio, realizar todas las actividades vinculadas a la etapa precontractual y contractual y comprometer recursos y ordenar el gasto a nombre de la Agencia Nacional de Tierras, sin límite de cuantía.</a:t>
          </a:r>
        </a:p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>
              <a:latin typeface="Monserrat"/>
            </a:rPr>
            <a:t>Subdirección Administrativa y Financiera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400" kern="1200" dirty="0">
              <a:latin typeface="Monserrat"/>
            </a:rPr>
            <a:t>Delegó en el (la) Subdirector Administrativo(a) y Financiero(a) la competencia para ordenar el gasto, sin límite de cuantía, para las órdenes de compra en las operaciones secundarias de los Acuerdos Marcos de Precios.</a:t>
          </a:r>
        </a:p>
      </dsp:txBody>
      <dsp:txXfrm>
        <a:off x="1178465" y="1289518"/>
        <a:ext cx="10567332" cy="44672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E5200-9970-4DA9-BB28-F4069A8C3DC7}">
      <dsp:nvSpPr>
        <dsp:cNvPr id="0" name=""/>
        <dsp:cNvSpPr/>
      </dsp:nvSpPr>
      <dsp:spPr>
        <a:xfrm>
          <a:off x="7658100" y="1936088"/>
          <a:ext cx="6345696" cy="55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329"/>
              </a:lnTo>
              <a:lnTo>
                <a:pt x="6345696" y="275329"/>
              </a:lnTo>
              <a:lnTo>
                <a:pt x="6345696" y="55065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2690E-2C96-4A88-BB71-52606C12DEBD}">
      <dsp:nvSpPr>
        <dsp:cNvPr id="0" name=""/>
        <dsp:cNvSpPr/>
      </dsp:nvSpPr>
      <dsp:spPr>
        <a:xfrm>
          <a:off x="7658100" y="1936088"/>
          <a:ext cx="3172848" cy="55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329"/>
              </a:lnTo>
              <a:lnTo>
                <a:pt x="3172848" y="275329"/>
              </a:lnTo>
              <a:lnTo>
                <a:pt x="3172848" y="55065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BC2A4-3AEF-4DAA-8334-8554684AD975}">
      <dsp:nvSpPr>
        <dsp:cNvPr id="0" name=""/>
        <dsp:cNvSpPr/>
      </dsp:nvSpPr>
      <dsp:spPr>
        <a:xfrm>
          <a:off x="7612380" y="1936088"/>
          <a:ext cx="91440" cy="5506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065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718F9-F6DD-44CA-8499-DE83DF9167F0}">
      <dsp:nvSpPr>
        <dsp:cNvPr id="0" name=""/>
        <dsp:cNvSpPr/>
      </dsp:nvSpPr>
      <dsp:spPr>
        <a:xfrm>
          <a:off x="4485251" y="1936088"/>
          <a:ext cx="3172848" cy="550659"/>
        </a:xfrm>
        <a:custGeom>
          <a:avLst/>
          <a:gdLst/>
          <a:ahLst/>
          <a:cxnLst/>
          <a:rect l="0" t="0" r="0" b="0"/>
          <a:pathLst>
            <a:path>
              <a:moveTo>
                <a:pt x="3172848" y="0"/>
              </a:moveTo>
              <a:lnTo>
                <a:pt x="3172848" y="275329"/>
              </a:lnTo>
              <a:lnTo>
                <a:pt x="0" y="275329"/>
              </a:lnTo>
              <a:lnTo>
                <a:pt x="0" y="55065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B3B50-D400-4203-9B1F-7BF3D5703B71}">
      <dsp:nvSpPr>
        <dsp:cNvPr id="0" name=""/>
        <dsp:cNvSpPr/>
      </dsp:nvSpPr>
      <dsp:spPr>
        <a:xfrm>
          <a:off x="1312403" y="1936088"/>
          <a:ext cx="6345696" cy="550659"/>
        </a:xfrm>
        <a:custGeom>
          <a:avLst/>
          <a:gdLst/>
          <a:ahLst/>
          <a:cxnLst/>
          <a:rect l="0" t="0" r="0" b="0"/>
          <a:pathLst>
            <a:path>
              <a:moveTo>
                <a:pt x="6345696" y="0"/>
              </a:moveTo>
              <a:lnTo>
                <a:pt x="6345696" y="275329"/>
              </a:lnTo>
              <a:lnTo>
                <a:pt x="0" y="275329"/>
              </a:lnTo>
              <a:lnTo>
                <a:pt x="0" y="55065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08DF17-AC77-4218-9FBB-3F97827F6C02}">
      <dsp:nvSpPr>
        <dsp:cNvPr id="0" name=""/>
        <dsp:cNvSpPr/>
      </dsp:nvSpPr>
      <dsp:spPr>
        <a:xfrm>
          <a:off x="6347005" y="624993"/>
          <a:ext cx="2622188" cy="131109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>
              <a:latin typeface="Monserrat"/>
            </a:rPr>
            <a:t>DEPENDENCIAS</a:t>
          </a:r>
          <a:endParaRPr lang="es-CO" sz="2500" kern="1200" dirty="0">
            <a:latin typeface="Monserrat"/>
          </a:endParaRPr>
        </a:p>
      </dsp:txBody>
      <dsp:txXfrm>
        <a:off x="6347005" y="624993"/>
        <a:ext cx="2622188" cy="1311094"/>
      </dsp:txXfrm>
    </dsp:sp>
    <dsp:sp modelId="{378FBC72-D12A-4C37-B97E-040F8BD55E3F}">
      <dsp:nvSpPr>
        <dsp:cNvPr id="0" name=""/>
        <dsp:cNvSpPr/>
      </dsp:nvSpPr>
      <dsp:spPr>
        <a:xfrm>
          <a:off x="1308" y="2486747"/>
          <a:ext cx="2622188" cy="131109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latin typeface="Monserrat"/>
            </a:rPr>
            <a:t>Dependencia solicitante de la contratación</a:t>
          </a:r>
        </a:p>
      </dsp:txBody>
      <dsp:txXfrm>
        <a:off x="1308" y="2486747"/>
        <a:ext cx="2622188" cy="1311094"/>
      </dsp:txXfrm>
    </dsp:sp>
    <dsp:sp modelId="{6272451B-A645-4378-846B-8A9FDA3293EB}">
      <dsp:nvSpPr>
        <dsp:cNvPr id="0" name=""/>
        <dsp:cNvSpPr/>
      </dsp:nvSpPr>
      <dsp:spPr>
        <a:xfrm>
          <a:off x="3174157" y="2486747"/>
          <a:ext cx="2622188" cy="131109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latin typeface="Monserrat"/>
            </a:rPr>
            <a:t>Secretaría General</a:t>
          </a:r>
        </a:p>
      </dsp:txBody>
      <dsp:txXfrm>
        <a:off x="3174157" y="2486747"/>
        <a:ext cx="2622188" cy="1311094"/>
      </dsp:txXfrm>
    </dsp:sp>
    <dsp:sp modelId="{F33CFA73-1083-4A84-AAE5-8435B3A5C273}">
      <dsp:nvSpPr>
        <dsp:cNvPr id="0" name=""/>
        <dsp:cNvSpPr/>
      </dsp:nvSpPr>
      <dsp:spPr>
        <a:xfrm>
          <a:off x="6347005" y="2486747"/>
          <a:ext cx="2622188" cy="131109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latin typeface="Monserrat"/>
            </a:rPr>
            <a:t>Coordinación para la Gestión Contractual - GITGC</a:t>
          </a:r>
        </a:p>
      </dsp:txBody>
      <dsp:txXfrm>
        <a:off x="6347005" y="2486747"/>
        <a:ext cx="2622188" cy="1311094"/>
      </dsp:txXfrm>
    </dsp:sp>
    <dsp:sp modelId="{25329019-C638-479C-98AD-4C23723F7D12}">
      <dsp:nvSpPr>
        <dsp:cNvPr id="0" name=""/>
        <dsp:cNvSpPr/>
      </dsp:nvSpPr>
      <dsp:spPr>
        <a:xfrm>
          <a:off x="9519854" y="2486747"/>
          <a:ext cx="2622188" cy="131109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latin typeface="Monserrat"/>
            </a:rPr>
            <a:t>Subdirección Administrativa y Financiera</a:t>
          </a:r>
        </a:p>
      </dsp:txBody>
      <dsp:txXfrm>
        <a:off x="9519854" y="2486747"/>
        <a:ext cx="2622188" cy="1311094"/>
      </dsp:txXfrm>
    </dsp:sp>
    <dsp:sp modelId="{C28CC756-E3B3-4CA9-A98B-42F6C07F207B}">
      <dsp:nvSpPr>
        <dsp:cNvPr id="0" name=""/>
        <dsp:cNvSpPr/>
      </dsp:nvSpPr>
      <dsp:spPr>
        <a:xfrm>
          <a:off x="12692702" y="2486747"/>
          <a:ext cx="2622188" cy="131109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>
              <a:latin typeface="Monserrat"/>
            </a:rPr>
            <a:t>Grupo de Gestión Administrativa y Documental</a:t>
          </a:r>
        </a:p>
      </dsp:txBody>
      <dsp:txXfrm>
        <a:off x="12692702" y="2486747"/>
        <a:ext cx="2622188" cy="13110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CADC25-0F00-48E1-B852-ED1D7CCD81AF}">
      <dsp:nvSpPr>
        <dsp:cNvPr id="0" name=""/>
        <dsp:cNvSpPr/>
      </dsp:nvSpPr>
      <dsp:spPr>
        <a:xfrm>
          <a:off x="12144" y="679600"/>
          <a:ext cx="5173265" cy="129331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Monserrat"/>
            </a:rPr>
            <a:t>Precontractual </a:t>
          </a:r>
        </a:p>
      </dsp:txBody>
      <dsp:txXfrm>
        <a:off x="50024" y="717480"/>
        <a:ext cx="5097505" cy="1217556"/>
      </dsp:txXfrm>
    </dsp:sp>
    <dsp:sp modelId="{8AC5A026-B778-4135-8320-21515DBCD62E}">
      <dsp:nvSpPr>
        <dsp:cNvPr id="0" name=""/>
        <dsp:cNvSpPr/>
      </dsp:nvSpPr>
      <dsp:spPr>
        <a:xfrm rot="5400000">
          <a:off x="2485612" y="2086082"/>
          <a:ext cx="226330" cy="226330"/>
        </a:xfrm>
        <a:prstGeom prst="rightArrow">
          <a:avLst>
            <a:gd name="adj1" fmla="val 667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CFFD90-010B-49A9-B522-CE7C2B4F254B}">
      <dsp:nvSpPr>
        <dsp:cNvPr id="0" name=""/>
        <dsp:cNvSpPr/>
      </dsp:nvSpPr>
      <dsp:spPr>
        <a:xfrm>
          <a:off x="12144" y="2425577"/>
          <a:ext cx="5173265" cy="1859077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Se determinan las actividades y medidas previas a celebrar el contrato, estableciendo los objetivos, metas y acciones acordes con la misión de la Agencia Nacional de Tierras, con el fin de determinar las condiciones contractuales.</a:t>
          </a:r>
        </a:p>
      </dsp:txBody>
      <dsp:txXfrm>
        <a:off x="66595" y="2480028"/>
        <a:ext cx="5064363" cy="1750175"/>
      </dsp:txXfrm>
    </dsp:sp>
    <dsp:sp modelId="{0531ED07-17D6-4C4A-964C-E93D19D87DD9}">
      <dsp:nvSpPr>
        <dsp:cNvPr id="0" name=""/>
        <dsp:cNvSpPr/>
      </dsp:nvSpPr>
      <dsp:spPr>
        <a:xfrm>
          <a:off x="5909667" y="679600"/>
          <a:ext cx="5173265" cy="129331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Monserrat"/>
            </a:rPr>
            <a:t>Contractual </a:t>
          </a:r>
        </a:p>
      </dsp:txBody>
      <dsp:txXfrm>
        <a:off x="5947547" y="717480"/>
        <a:ext cx="5097505" cy="1217556"/>
      </dsp:txXfrm>
    </dsp:sp>
    <dsp:sp modelId="{563D8C5F-1009-4ACA-B675-AB822125B218}">
      <dsp:nvSpPr>
        <dsp:cNvPr id="0" name=""/>
        <dsp:cNvSpPr/>
      </dsp:nvSpPr>
      <dsp:spPr>
        <a:xfrm rot="5400000">
          <a:off x="8383134" y="2086082"/>
          <a:ext cx="226330" cy="226330"/>
        </a:xfrm>
        <a:prstGeom prst="rightArrow">
          <a:avLst>
            <a:gd name="adj1" fmla="val 667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F6323-C093-4C1B-9E82-CCAB1AC9CC8A}">
      <dsp:nvSpPr>
        <dsp:cNvPr id="0" name=""/>
        <dsp:cNvSpPr/>
      </dsp:nvSpPr>
      <dsp:spPr>
        <a:xfrm>
          <a:off x="5909667" y="2425577"/>
          <a:ext cx="5173265" cy="1225908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Inicia con la suscripción del contrato y termina con el vencimiento, culminación o terminación del plazo de ejecución del Contrato o Convenio.</a:t>
          </a:r>
        </a:p>
      </dsp:txBody>
      <dsp:txXfrm>
        <a:off x="5945573" y="2461483"/>
        <a:ext cx="5101453" cy="1154096"/>
      </dsp:txXfrm>
    </dsp:sp>
    <dsp:sp modelId="{9E92E02B-89E2-47DB-96B9-53CD218914E2}">
      <dsp:nvSpPr>
        <dsp:cNvPr id="0" name=""/>
        <dsp:cNvSpPr/>
      </dsp:nvSpPr>
      <dsp:spPr>
        <a:xfrm rot="5400000">
          <a:off x="8383134" y="3764651"/>
          <a:ext cx="226330" cy="226330"/>
        </a:xfrm>
        <a:prstGeom prst="rightArrow">
          <a:avLst>
            <a:gd name="adj1" fmla="val 667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818AD9-8241-4113-9CA2-B2E91014EAD9}">
      <dsp:nvSpPr>
        <dsp:cNvPr id="0" name=""/>
        <dsp:cNvSpPr/>
      </dsp:nvSpPr>
      <dsp:spPr>
        <a:xfrm>
          <a:off x="5909667" y="4104147"/>
          <a:ext cx="5173265" cy="833878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Dentro de esta etapa se pueden presentar las siguientes situaciones</a:t>
          </a:r>
        </a:p>
      </dsp:txBody>
      <dsp:txXfrm>
        <a:off x="5934090" y="4128570"/>
        <a:ext cx="5124419" cy="785032"/>
      </dsp:txXfrm>
    </dsp:sp>
    <dsp:sp modelId="{25BE1BE3-711D-4737-8580-A48D395667DE}">
      <dsp:nvSpPr>
        <dsp:cNvPr id="0" name=""/>
        <dsp:cNvSpPr/>
      </dsp:nvSpPr>
      <dsp:spPr>
        <a:xfrm rot="5400000">
          <a:off x="8411478" y="5022847"/>
          <a:ext cx="169643" cy="226330"/>
        </a:xfrm>
        <a:prstGeom prst="rightArrow">
          <a:avLst>
            <a:gd name="adj1" fmla="val 667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7F06C8-FD27-428B-89C2-CD268A3DDB84}">
      <dsp:nvSpPr>
        <dsp:cNvPr id="0" name=""/>
        <dsp:cNvSpPr/>
      </dsp:nvSpPr>
      <dsp:spPr>
        <a:xfrm>
          <a:off x="5909667" y="5334000"/>
          <a:ext cx="5173265" cy="2311712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Modificación de contratos, entendidas como Adiciones, Prórrogas, Suspensiones, Cesiones, Terminaciones anticipadas por mutuo acuerdo. Las cuales deben ser justificadas y solicitadas por el supervisor designado a la Coordinación de Gestión Contractual.</a:t>
          </a:r>
        </a:p>
      </dsp:txBody>
      <dsp:txXfrm>
        <a:off x="5977375" y="5401708"/>
        <a:ext cx="5037849" cy="2176296"/>
      </dsp:txXfrm>
    </dsp:sp>
    <dsp:sp modelId="{99F13096-26D7-4255-B141-5D73CC25E5BF}">
      <dsp:nvSpPr>
        <dsp:cNvPr id="0" name=""/>
        <dsp:cNvSpPr/>
      </dsp:nvSpPr>
      <dsp:spPr>
        <a:xfrm>
          <a:off x="11807189" y="679600"/>
          <a:ext cx="5173265" cy="129331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Monserrat"/>
            </a:rPr>
            <a:t>Post contractual </a:t>
          </a:r>
        </a:p>
      </dsp:txBody>
      <dsp:txXfrm>
        <a:off x="11845069" y="717480"/>
        <a:ext cx="5097505" cy="1217556"/>
      </dsp:txXfrm>
    </dsp:sp>
    <dsp:sp modelId="{8FFB77C6-74F5-491E-87EE-40B229AAAA95}">
      <dsp:nvSpPr>
        <dsp:cNvPr id="0" name=""/>
        <dsp:cNvSpPr/>
      </dsp:nvSpPr>
      <dsp:spPr>
        <a:xfrm rot="5400000">
          <a:off x="14280657" y="2086082"/>
          <a:ext cx="226330" cy="226330"/>
        </a:xfrm>
        <a:prstGeom prst="rightArrow">
          <a:avLst>
            <a:gd name="adj1" fmla="val 667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9136D-C891-44CD-9D59-9BDB8F12AD39}">
      <dsp:nvSpPr>
        <dsp:cNvPr id="0" name=""/>
        <dsp:cNvSpPr/>
      </dsp:nvSpPr>
      <dsp:spPr>
        <a:xfrm>
          <a:off x="11807189" y="2425577"/>
          <a:ext cx="5173265" cy="833930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Esta etapa inicia en los siguientes casos: </a:t>
          </a:r>
        </a:p>
      </dsp:txBody>
      <dsp:txXfrm>
        <a:off x="11831614" y="2450002"/>
        <a:ext cx="5124415" cy="785080"/>
      </dsp:txXfrm>
    </dsp:sp>
    <dsp:sp modelId="{51EA183C-A9A0-4B61-9BCB-C20DBEFD1DB1}">
      <dsp:nvSpPr>
        <dsp:cNvPr id="0" name=""/>
        <dsp:cNvSpPr/>
      </dsp:nvSpPr>
      <dsp:spPr>
        <a:xfrm rot="5400000">
          <a:off x="14280657" y="3372673"/>
          <a:ext cx="226330" cy="226330"/>
        </a:xfrm>
        <a:prstGeom prst="rightArrow">
          <a:avLst>
            <a:gd name="adj1" fmla="val 667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9F3897-D99F-450F-AE2A-1F54B87FF40F}">
      <dsp:nvSpPr>
        <dsp:cNvPr id="0" name=""/>
        <dsp:cNvSpPr/>
      </dsp:nvSpPr>
      <dsp:spPr>
        <a:xfrm>
          <a:off x="11807189" y="3712169"/>
          <a:ext cx="5173265" cy="1895859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1. Cuando culmina, termina o vence el plazo pactado en el contrato.</a:t>
          </a:r>
        </a:p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2. Cuando termina anormalmente el contrato.  </a:t>
          </a:r>
        </a:p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3. Cuando así lo determina la administración </a:t>
          </a:r>
        </a:p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4. Los demás casos que establezca la ley</a:t>
          </a:r>
        </a:p>
      </dsp:txBody>
      <dsp:txXfrm>
        <a:off x="11862717" y="3767697"/>
        <a:ext cx="5062209" cy="17848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88C4AB-86D0-435B-A8FF-C554F03AEEFF}">
      <dsp:nvSpPr>
        <dsp:cNvPr id="0" name=""/>
        <dsp:cNvSpPr/>
      </dsp:nvSpPr>
      <dsp:spPr>
        <a:xfrm>
          <a:off x="1860" y="860822"/>
          <a:ext cx="4353222" cy="1349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Monserrat"/>
            </a:rPr>
            <a:t>Liquidación Bilateral</a:t>
          </a:r>
        </a:p>
      </dsp:txBody>
      <dsp:txXfrm>
        <a:off x="41376" y="900338"/>
        <a:ext cx="4274190" cy="1270140"/>
      </dsp:txXfrm>
    </dsp:sp>
    <dsp:sp modelId="{44361BFD-0C2F-4CE0-9E8A-F8FDCBFA7D0F}">
      <dsp:nvSpPr>
        <dsp:cNvPr id="0" name=""/>
        <dsp:cNvSpPr/>
      </dsp:nvSpPr>
      <dsp:spPr>
        <a:xfrm>
          <a:off x="437182" y="2209994"/>
          <a:ext cx="435322" cy="24930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3090"/>
              </a:lnTo>
              <a:lnTo>
                <a:pt x="435322" y="249309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E50E72-5E8F-4007-9653-96558039CCE9}">
      <dsp:nvSpPr>
        <dsp:cNvPr id="0" name=""/>
        <dsp:cNvSpPr/>
      </dsp:nvSpPr>
      <dsp:spPr>
        <a:xfrm>
          <a:off x="872504" y="2754147"/>
          <a:ext cx="3482578" cy="38978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Se efectuará dentro del término fijado en los pliegos de condiciones o sus equivalentes; en caso de contar con dicho término, se realizará la liquidación dentro de los </a:t>
          </a:r>
          <a:r>
            <a:rPr lang="es-CO" sz="2000" b="1" u="sng" kern="1200" dirty="0">
              <a:latin typeface="Monserrat"/>
            </a:rPr>
            <a:t>cuatro (4) meses siguientes</a:t>
          </a:r>
          <a:r>
            <a:rPr lang="es-CO" sz="2000" kern="1200" dirty="0">
              <a:latin typeface="Monserrat"/>
            </a:rPr>
            <a:t> a la finalización del plazo de ejecución del contrato o a la expedición del acto que ordene la terminación, o a la fecha del acuerdo que lo disponga.</a:t>
          </a:r>
        </a:p>
      </dsp:txBody>
      <dsp:txXfrm>
        <a:off x="974505" y="2856148"/>
        <a:ext cx="3278576" cy="3693873"/>
      </dsp:txXfrm>
    </dsp:sp>
    <dsp:sp modelId="{BD52A935-32E5-4C66-8DE9-21BE298CE4BB}">
      <dsp:nvSpPr>
        <dsp:cNvPr id="0" name=""/>
        <dsp:cNvSpPr/>
      </dsp:nvSpPr>
      <dsp:spPr>
        <a:xfrm>
          <a:off x="5443388" y="860822"/>
          <a:ext cx="4353222" cy="1349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>
              <a:latin typeface="Monserrat"/>
            </a:rPr>
            <a:t>Liquidación Unilateral</a:t>
          </a:r>
        </a:p>
      </dsp:txBody>
      <dsp:txXfrm>
        <a:off x="5482904" y="900338"/>
        <a:ext cx="4274190" cy="1270140"/>
      </dsp:txXfrm>
    </dsp:sp>
    <dsp:sp modelId="{D3740E81-0088-48FE-8FF2-2C78995F024C}">
      <dsp:nvSpPr>
        <dsp:cNvPr id="0" name=""/>
        <dsp:cNvSpPr/>
      </dsp:nvSpPr>
      <dsp:spPr>
        <a:xfrm>
          <a:off x="5878710" y="2209994"/>
          <a:ext cx="435322" cy="24930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3090"/>
              </a:lnTo>
              <a:lnTo>
                <a:pt x="435322" y="249309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24C9F-B487-44C8-9F28-61166FE8F95D}">
      <dsp:nvSpPr>
        <dsp:cNvPr id="0" name=""/>
        <dsp:cNvSpPr/>
      </dsp:nvSpPr>
      <dsp:spPr>
        <a:xfrm>
          <a:off x="6314033" y="2754147"/>
          <a:ext cx="3482578" cy="38978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Cuando el contratista no se presente a la liquidación, previa citación que haga la ANT, o en caso de no llegar a un acuerdo, procede la liquidación unilateral dentro de los </a:t>
          </a:r>
          <a:r>
            <a:rPr lang="es-CO" sz="2000" b="1" kern="1200" dirty="0">
              <a:latin typeface="Monserrat"/>
            </a:rPr>
            <a:t>dos (2) meses siguientes </a:t>
          </a:r>
          <a:r>
            <a:rPr lang="es-CO" sz="2000" kern="1200" dirty="0">
              <a:latin typeface="Monserrat"/>
            </a:rPr>
            <a:t>al vencimiento del plazo establecido para la liquidación por mutuo acuerdo.</a:t>
          </a:r>
        </a:p>
      </dsp:txBody>
      <dsp:txXfrm>
        <a:off x="6416034" y="2856148"/>
        <a:ext cx="3278576" cy="3693873"/>
      </dsp:txXfrm>
    </dsp:sp>
    <dsp:sp modelId="{0CEE6294-5D01-4BA5-A9AD-5727926B18CB}">
      <dsp:nvSpPr>
        <dsp:cNvPr id="0" name=""/>
        <dsp:cNvSpPr/>
      </dsp:nvSpPr>
      <dsp:spPr>
        <a:xfrm>
          <a:off x="10884916" y="860822"/>
          <a:ext cx="4353222" cy="13491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>
              <a:latin typeface="Monserrat"/>
            </a:rPr>
            <a:t>Liquidación Judicial</a:t>
          </a:r>
        </a:p>
      </dsp:txBody>
      <dsp:txXfrm>
        <a:off x="10924432" y="900338"/>
        <a:ext cx="4274190" cy="1270140"/>
      </dsp:txXfrm>
    </dsp:sp>
    <dsp:sp modelId="{10D0C852-1A76-4B96-948E-9FAAD38E355F}">
      <dsp:nvSpPr>
        <dsp:cNvPr id="0" name=""/>
        <dsp:cNvSpPr/>
      </dsp:nvSpPr>
      <dsp:spPr>
        <a:xfrm>
          <a:off x="11320239" y="2209994"/>
          <a:ext cx="435322" cy="24930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3090"/>
              </a:lnTo>
              <a:lnTo>
                <a:pt x="435322" y="249309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4FEF3-15F6-4BAC-ABC5-617CA6648159}">
      <dsp:nvSpPr>
        <dsp:cNvPr id="0" name=""/>
        <dsp:cNvSpPr/>
      </dsp:nvSpPr>
      <dsp:spPr>
        <a:xfrm>
          <a:off x="11755561" y="2754147"/>
          <a:ext cx="3482578" cy="38978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onserrat"/>
            </a:rPr>
            <a:t>Cuando se presenten controversias contractuales sobre la liquidación de los contratos y alguna de las partes recurra a la jurisdicción contenciosa administrativa para resolverlas; será la autoridad judicial la encargada de liquidar los contratos mediante mandato judicial, cuando lo considere pertinente.</a:t>
          </a:r>
        </a:p>
      </dsp:txBody>
      <dsp:txXfrm>
        <a:off x="11857562" y="2856148"/>
        <a:ext cx="3278576" cy="36938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38F06E5-EE84-439E-8F0E-ED2F5028C8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3" tIns="46586" rIns="93173" bIns="46586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059A1D5-9604-4BDA-ABE5-9314BF22A7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3" tIns="46586" rIns="93173" bIns="46586" rtlCol="0"/>
          <a:lstStyle>
            <a:lvl1pPr algn="r">
              <a:defRPr sz="1200"/>
            </a:lvl1pPr>
          </a:lstStyle>
          <a:p>
            <a:fld id="{B17FFAB7-F9F0-43B9-81AA-5225447A7721}" type="datetimeFigureOut">
              <a:rPr lang="es-CO" smtClean="0"/>
              <a:t>27/10/2023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42F8F29-E958-4E98-8374-E56DD85DC8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3" tIns="46586" rIns="93173" bIns="46586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5FF07CB-3AFC-43A5-A713-A5D4095E42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3" tIns="46586" rIns="93173" bIns="46586" rtlCol="0" anchor="b"/>
          <a:lstStyle>
            <a:lvl1pPr algn="r">
              <a:defRPr sz="1200"/>
            </a:lvl1pPr>
          </a:lstStyle>
          <a:p>
            <a:fld id="{DBAE315A-996A-48F1-AEDB-1A9439E2497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107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3" tIns="46586" rIns="93173" bIns="46586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3" tIns="46586" rIns="93173" bIns="46586" rtlCol="0"/>
          <a:lstStyle>
            <a:lvl1pPr algn="r">
              <a:defRPr sz="1200"/>
            </a:lvl1pPr>
          </a:lstStyle>
          <a:p>
            <a:fld id="{6F5496C0-1C27-1A4B-BC02-C158EA8AE620}" type="datetimeFigureOut">
              <a:rPr lang="es-CO" smtClean="0"/>
              <a:t>27/10/2023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3" tIns="46586" rIns="93173" bIns="46586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3"/>
            <a:ext cx="5608320" cy="3660457"/>
          </a:xfrm>
          <a:prstGeom prst="rect">
            <a:avLst/>
          </a:prstGeom>
        </p:spPr>
        <p:txBody>
          <a:bodyPr vert="horz" lIns="93173" tIns="46586" rIns="93173" bIns="46586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3" tIns="46586" rIns="93173" bIns="46586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3" tIns="46586" rIns="93173" bIns="46586" rtlCol="0" anchor="b"/>
          <a:lstStyle>
            <a:lvl1pPr algn="r">
              <a:defRPr sz="1200"/>
            </a:lvl1pPr>
          </a:lstStyle>
          <a:p>
            <a:fld id="{88751201-D878-A244-992C-357101DE090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9586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5.sv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7.svg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sv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svg"/><Relationship Id="rId7" Type="http://schemas.openxmlformats.org/officeDocument/2006/relationships/image" Target="../media/image12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A9CA3BE3-7EA4-1DDD-6131-E84842CF065B}"/>
              </a:ext>
            </a:extLst>
          </p:cNvPr>
          <p:cNvGrpSpPr/>
          <p:nvPr userDrawn="1"/>
        </p:nvGrpSpPr>
        <p:grpSpPr>
          <a:xfrm>
            <a:off x="-1086708" y="-68398"/>
            <a:ext cx="19796492" cy="11316696"/>
            <a:chOff x="-1086708" y="-68398"/>
            <a:chExt cx="19796492" cy="11316696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564E534E-C740-8A83-3454-5F61E89FAE56}"/>
                </a:ext>
              </a:extLst>
            </p:cNvPr>
            <p:cNvGrpSpPr/>
            <p:nvPr userDrawn="1"/>
          </p:nvGrpSpPr>
          <p:grpSpPr>
            <a:xfrm>
              <a:off x="-1086708" y="7439205"/>
              <a:ext cx="19491800" cy="3809093"/>
              <a:chOff x="-1210643" y="7365160"/>
              <a:chExt cx="19491800" cy="3775075"/>
            </a:xfrm>
          </p:grpSpPr>
          <p:pic>
            <p:nvPicPr>
              <p:cNvPr id="16" name="Picture 8">
                <a:extLst>
                  <a:ext uri="{FF2B5EF4-FFF2-40B4-BE49-F238E27FC236}">
                    <a16:creationId xmlns:a16="http://schemas.microsoft.com/office/drawing/2014/main" id="{000A3710-F6D8-C5E9-68AC-1F65E60140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41796" b="64606"/>
              <a:stretch/>
            </p:blipFill>
            <p:spPr>
              <a:xfrm>
                <a:off x="13138346" y="7365160"/>
                <a:ext cx="5142811" cy="3011164"/>
              </a:xfrm>
              <a:prstGeom prst="rect">
                <a:avLst/>
              </a:prstGeom>
            </p:spPr>
          </p:pic>
          <p:pic>
            <p:nvPicPr>
              <p:cNvPr id="17" name="Picture 9">
                <a:extLst>
                  <a:ext uri="{FF2B5EF4-FFF2-40B4-BE49-F238E27FC236}">
                    <a16:creationId xmlns:a16="http://schemas.microsoft.com/office/drawing/2014/main" id="{8E2BC59A-3437-70AF-66F3-A13E28809A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>
              <a:xfrm>
                <a:off x="14859070" y="8520899"/>
                <a:ext cx="3017900" cy="1403008"/>
              </a:xfrm>
              <a:prstGeom prst="rect">
                <a:avLst/>
              </a:prstGeom>
            </p:spPr>
          </p:pic>
          <p:pic>
            <p:nvPicPr>
              <p:cNvPr id="18" name="Picture 3">
                <a:extLst>
                  <a:ext uri="{FF2B5EF4-FFF2-40B4-BE49-F238E27FC236}">
                    <a16:creationId xmlns:a16="http://schemas.microsoft.com/office/drawing/2014/main" id="{519BE88E-9960-CDD7-8E5A-AACEF52A44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l="24559" b="28221"/>
              <a:stretch/>
            </p:blipFill>
            <p:spPr>
              <a:xfrm>
                <a:off x="-1210643" y="7911103"/>
                <a:ext cx="3443947" cy="3229132"/>
              </a:xfrm>
              <a:prstGeom prst="rect">
                <a:avLst/>
              </a:prstGeom>
            </p:spPr>
          </p:pic>
        </p:grpSp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id="{3188B4FB-A2AE-6E08-F032-A0DAE33A3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4188041" y="2974275"/>
              <a:ext cx="5316707" cy="3726779"/>
            </a:xfrm>
            <a:prstGeom prst="rect">
              <a:avLst/>
            </a:prstGeom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431CD4BC-AA4E-BCB3-3FE6-EFC4C21BA2B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 l="44087" b="17945"/>
            <a:stretch/>
          </p:blipFill>
          <p:spPr>
            <a:xfrm rot="5400000">
              <a:off x="402147" y="-699146"/>
              <a:ext cx="3150675" cy="4412172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E64C5B9-12ED-D546-82A6-C294FA949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67F29C5-5350-BA40-BACF-E54EFD723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BC31D0-2E94-5345-844A-FA3C8BA5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10/27/2023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554224-788A-C54A-BC0E-F7E59E9C3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C61F6D-3321-6940-B415-9FFEBF539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2C0DA7D-53D4-912F-4941-ED2EF012FEE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0" y="756115"/>
            <a:ext cx="4412173" cy="696659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7CB342E9-E416-B77B-6C46-089971EF63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6168" b="59668"/>
          <a:stretch/>
        </p:blipFill>
        <p:spPr>
          <a:xfrm>
            <a:off x="-2" y="8427644"/>
            <a:ext cx="1878501" cy="18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77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A05D638D-AB29-F812-1673-08CA8879EFA9}"/>
              </a:ext>
            </a:extLst>
          </p:cNvPr>
          <p:cNvGrpSpPr/>
          <p:nvPr userDrawn="1"/>
        </p:nvGrpSpPr>
        <p:grpSpPr>
          <a:xfrm>
            <a:off x="-228601" y="-68398"/>
            <a:ext cx="18633693" cy="10545901"/>
            <a:chOff x="-228601" y="-68398"/>
            <a:chExt cx="18633693" cy="10545901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F908FAA6-2A9C-66C0-9EA7-4871B9D3D885}"/>
                </a:ext>
              </a:extLst>
            </p:cNvPr>
            <p:cNvGrpSpPr/>
            <p:nvPr userDrawn="1"/>
          </p:nvGrpSpPr>
          <p:grpSpPr>
            <a:xfrm>
              <a:off x="13262281" y="7439205"/>
              <a:ext cx="5142811" cy="3038298"/>
              <a:chOff x="13138346" y="7365160"/>
              <a:chExt cx="5142811" cy="3011164"/>
            </a:xfrm>
          </p:grpSpPr>
          <p:pic>
            <p:nvPicPr>
              <p:cNvPr id="16" name="Picture 8">
                <a:extLst>
                  <a:ext uri="{FF2B5EF4-FFF2-40B4-BE49-F238E27FC236}">
                    <a16:creationId xmlns:a16="http://schemas.microsoft.com/office/drawing/2014/main" id="{42D68F47-7A30-1FB0-A3CB-4183D9E4C5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r="41796" b="64606"/>
              <a:stretch/>
            </p:blipFill>
            <p:spPr>
              <a:xfrm>
                <a:off x="13138346" y="7365160"/>
                <a:ext cx="5142811" cy="3011164"/>
              </a:xfrm>
              <a:prstGeom prst="rect">
                <a:avLst/>
              </a:prstGeom>
            </p:spPr>
          </p:pic>
          <p:pic>
            <p:nvPicPr>
              <p:cNvPr id="17" name="Picture 9">
                <a:extLst>
                  <a:ext uri="{FF2B5EF4-FFF2-40B4-BE49-F238E27FC236}">
                    <a16:creationId xmlns:a16="http://schemas.microsoft.com/office/drawing/2014/main" id="{CE372DAE-D920-C5DC-EEE9-A7D85A85D6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>
              <a:xfrm>
                <a:off x="14859070" y="8520899"/>
                <a:ext cx="3017900" cy="1403008"/>
              </a:xfrm>
              <a:prstGeom prst="rect">
                <a:avLst/>
              </a:prstGeom>
            </p:spPr>
          </p:pic>
        </p:grpSp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5D3AA668-BF35-4395-3437-9B991FF642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44087" b="17945"/>
            <a:stretch/>
          </p:blipFill>
          <p:spPr>
            <a:xfrm rot="5400000">
              <a:off x="402147" y="-699146"/>
              <a:ext cx="3150675" cy="4412172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735CA415-89EA-9C4C-9002-03B263C42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224" y="547688"/>
            <a:ext cx="11992858" cy="198834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A0D0BB9-C5A3-0948-87F2-BC1E5B113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EB28169-8708-F14A-85BA-247F29BA3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2F44980-90FC-5C4F-B7B9-670D6D8551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805C7B-C090-3645-92A2-B0F532E1F4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9535262-610A-A54C-9770-3D38B0FED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10/27/2023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A4311E4-BD44-7945-B1A6-725730A41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18DD1FC-1F8C-4E45-A457-9276FDA69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B7C7FA1-A694-A2AD-ECF9-E611A356C4A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4412173" cy="696659"/>
          </a:xfrm>
          <a:prstGeom prst="rect">
            <a:avLst/>
          </a:prstGeom>
        </p:spPr>
      </p:pic>
      <p:pic>
        <p:nvPicPr>
          <p:cNvPr id="21" name="Picture 3">
            <a:extLst>
              <a:ext uri="{FF2B5EF4-FFF2-40B4-BE49-F238E27FC236}">
                <a16:creationId xmlns:a16="http://schemas.microsoft.com/office/drawing/2014/main" id="{A905C00D-7903-027F-93D2-1E2F9E3C3D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6168" b="59668"/>
          <a:stretch/>
        </p:blipFill>
        <p:spPr>
          <a:xfrm>
            <a:off x="-2" y="8427644"/>
            <a:ext cx="1878501" cy="18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1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2926CD-F160-C14B-AB60-34132CF45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0774" y="547688"/>
            <a:ext cx="12389925" cy="198834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95E3738-CB10-5A49-BBC9-74D75EA4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10/27/2023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FC63FDC-B8F0-2F43-AAAA-CA8A44F58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977963A-AB67-B94E-89BD-5183FE1DC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29" name="Grupo 28">
            <a:extLst>
              <a:ext uri="{FF2B5EF4-FFF2-40B4-BE49-F238E27FC236}">
                <a16:creationId xmlns:a16="http://schemas.microsoft.com/office/drawing/2014/main" id="{9AEBBFDE-F09D-AEAD-0534-6803945A61F1}"/>
              </a:ext>
            </a:extLst>
          </p:cNvPr>
          <p:cNvGrpSpPr/>
          <p:nvPr userDrawn="1"/>
        </p:nvGrpSpPr>
        <p:grpSpPr>
          <a:xfrm>
            <a:off x="-228601" y="-68398"/>
            <a:ext cx="18633694" cy="10545900"/>
            <a:chOff x="-228601" y="-68398"/>
            <a:chExt cx="18633694" cy="10545900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E2CB2066-DAA2-472A-8FFE-F8C29612E06E}"/>
                </a:ext>
              </a:extLst>
            </p:cNvPr>
            <p:cNvGrpSpPr/>
            <p:nvPr userDrawn="1"/>
          </p:nvGrpSpPr>
          <p:grpSpPr>
            <a:xfrm>
              <a:off x="13262281" y="-68398"/>
              <a:ext cx="5142812" cy="10545900"/>
              <a:chOff x="13138346" y="-75395"/>
              <a:chExt cx="5142812" cy="10451719"/>
            </a:xfrm>
          </p:grpSpPr>
          <p:pic>
            <p:nvPicPr>
              <p:cNvPr id="8" name="Picture 4">
                <a:extLst>
                  <a:ext uri="{FF2B5EF4-FFF2-40B4-BE49-F238E27FC236}">
                    <a16:creationId xmlns:a16="http://schemas.microsoft.com/office/drawing/2014/main" id="{2C730C78-D9DC-48D5-AF3A-992FDF53B6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t="48324" r="43803"/>
              <a:stretch/>
            </p:blipFill>
            <p:spPr>
              <a:xfrm>
                <a:off x="15715722" y="-75395"/>
                <a:ext cx="2565436" cy="2324738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A7B735C-045C-49E0-98CD-FD9F078428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r="41796" b="64606"/>
              <a:stretch/>
            </p:blipFill>
            <p:spPr>
              <a:xfrm>
                <a:off x="13138346" y="7365160"/>
                <a:ext cx="5142811" cy="3011164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C7A36F7-01A0-4CE7-8BF0-AAC2344459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>
              <a:xfrm>
                <a:off x="14859070" y="8520899"/>
                <a:ext cx="3017900" cy="1403008"/>
              </a:xfrm>
              <a:prstGeom prst="rect">
                <a:avLst/>
              </a:prstGeom>
            </p:spPr>
          </p:pic>
        </p:grpSp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99AF619B-4712-475D-ABEE-7069FC34D47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l="44087" b="17945"/>
            <a:stretch/>
          </p:blipFill>
          <p:spPr>
            <a:xfrm rot="5400000">
              <a:off x="402147" y="-699146"/>
              <a:ext cx="3150675" cy="4412172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F8405B8A-602B-B7B0-A141-30167217C993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4412173" cy="696659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5F8F07A0-7D2A-9F03-E1CB-BD61C2A953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6168" b="59668"/>
          <a:stretch/>
        </p:blipFill>
        <p:spPr>
          <a:xfrm>
            <a:off x="-2" y="8427644"/>
            <a:ext cx="1878501" cy="18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9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2926CD-F160-C14B-AB60-34132CF45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2100" y="547688"/>
            <a:ext cx="11658600" cy="198834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95E3738-CB10-5A49-BBC9-74D75EA4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10/27/2023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FC63FDC-B8F0-2F43-AAAA-CA8A44F58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977963A-AB67-B94E-89BD-5183FE1DC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5E0EED2F-2CF0-4604-A444-34DC43907F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16200000">
            <a:off x="13021607" y="4791761"/>
            <a:ext cx="6682597" cy="468420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E764C61-B10A-22B6-BE0E-715DBDE42D5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4412173" cy="696659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E8BF10F-E785-B29F-A5C4-188B47587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6168" b="59668"/>
          <a:stretch/>
        </p:blipFill>
        <p:spPr>
          <a:xfrm>
            <a:off x="-2" y="8427644"/>
            <a:ext cx="1878501" cy="18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20">
            <a:extLst>
              <a:ext uri="{FF2B5EF4-FFF2-40B4-BE49-F238E27FC236}">
                <a16:creationId xmlns:a16="http://schemas.microsoft.com/office/drawing/2014/main" id="{EE482BF7-FB64-407A-B63E-51C15BAA2A30}"/>
              </a:ext>
            </a:extLst>
          </p:cNvPr>
          <p:cNvGrpSpPr/>
          <p:nvPr userDrawn="1"/>
        </p:nvGrpSpPr>
        <p:grpSpPr>
          <a:xfrm>
            <a:off x="-1112374" y="-68398"/>
            <a:ext cx="19517467" cy="11213327"/>
            <a:chOff x="-1236309" y="-75395"/>
            <a:chExt cx="19517467" cy="11113185"/>
          </a:xfrm>
        </p:grpSpPr>
        <p:pic>
          <p:nvPicPr>
            <p:cNvPr id="23" name="Picture 4">
              <a:extLst>
                <a:ext uri="{FF2B5EF4-FFF2-40B4-BE49-F238E27FC236}">
                  <a16:creationId xmlns:a16="http://schemas.microsoft.com/office/drawing/2014/main" id="{CE84FA9C-85AD-4D48-B312-AEE52C78D0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48324" r="43803"/>
            <a:stretch/>
          </p:blipFill>
          <p:spPr>
            <a:xfrm>
              <a:off x="15715722" y="-75395"/>
              <a:ext cx="2565436" cy="2324738"/>
            </a:xfrm>
            <a:prstGeom prst="rect">
              <a:avLst/>
            </a:prstGeom>
          </p:spPr>
        </p:pic>
        <p:pic>
          <p:nvPicPr>
            <p:cNvPr id="26" name="Picture 3">
              <a:extLst>
                <a:ext uri="{FF2B5EF4-FFF2-40B4-BE49-F238E27FC236}">
                  <a16:creationId xmlns:a16="http://schemas.microsoft.com/office/drawing/2014/main" id="{7669E8E7-F33A-435E-B289-20928D5DCC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4559" b="28221"/>
            <a:stretch/>
          </p:blipFill>
          <p:spPr>
            <a:xfrm>
              <a:off x="-1236309" y="7808658"/>
              <a:ext cx="3443947" cy="3229132"/>
            </a:xfrm>
            <a:prstGeom prst="rect">
              <a:avLst/>
            </a:prstGeom>
          </p:spPr>
        </p:pic>
      </p:grpSp>
      <p:pic>
        <p:nvPicPr>
          <p:cNvPr id="13" name="Picture 5">
            <a:extLst>
              <a:ext uri="{FF2B5EF4-FFF2-40B4-BE49-F238E27FC236}">
                <a16:creationId xmlns:a16="http://schemas.microsoft.com/office/drawing/2014/main" id="{C605E68D-2E99-4ADA-8F9C-906A63DEB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6200000">
            <a:off x="14188041" y="2974275"/>
            <a:ext cx="5316707" cy="3726779"/>
          </a:xfrm>
          <a:prstGeom prst="rect">
            <a:avLst/>
          </a:prstGeom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135243BE-2D67-4680-A504-608B8F55F2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44087" b="17945"/>
          <a:stretch/>
        </p:blipFill>
        <p:spPr>
          <a:xfrm rot="5400000">
            <a:off x="402147" y="-699146"/>
            <a:ext cx="3150675" cy="4412172"/>
          </a:xfrm>
          <a:prstGeom prst="rect">
            <a:avLst/>
          </a:prstGeom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4FBBD013-F351-1E5F-3A37-84504D510F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66924" b="23661"/>
          <a:stretch/>
        </p:blipFill>
        <p:spPr>
          <a:xfrm rot="16200000">
            <a:off x="14420851" y="6419850"/>
            <a:ext cx="2400300" cy="5333999"/>
          </a:xfrm>
          <a:prstGeom prst="rect">
            <a:avLst/>
          </a:prstGeom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AF46ABD9-D3C9-6171-47F4-7D6DD81A4E4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>
          <a:xfrm>
            <a:off x="14995078" y="8734354"/>
            <a:ext cx="2683322" cy="121518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46180EB-9037-3792-63C7-6F0D8B7CB03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4412173" cy="696659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DC08678C-C1CC-9598-FE74-96CFCEFC67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6168" b="59668"/>
          <a:stretch/>
        </p:blipFill>
        <p:spPr>
          <a:xfrm>
            <a:off x="-2" y="8427644"/>
            <a:ext cx="1878501" cy="18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21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5E80502F-B472-1E43-0B30-C7C28F6770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4087" b="17945"/>
          <a:stretch/>
        </p:blipFill>
        <p:spPr>
          <a:xfrm rot="5400000">
            <a:off x="402147" y="-699146"/>
            <a:ext cx="3150675" cy="4412172"/>
          </a:xfrm>
          <a:prstGeom prst="rect">
            <a:avLst/>
          </a:prstGeom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94B63412-36B6-A1E3-705F-5CAEE4D4FD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6168" b="59668"/>
          <a:stretch/>
        </p:blipFill>
        <p:spPr>
          <a:xfrm>
            <a:off x="-2" y="8427644"/>
            <a:ext cx="1878501" cy="185935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8A3ED6F-0578-3941-8ABE-D3ADF64BFB9D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265699" y="4327545"/>
            <a:ext cx="5898356" cy="808812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7B32C1-411F-C049-8F15-B9169B47334E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A07DB9B-A254-2441-9C2F-3244461AD6F5}"/>
              </a:ext>
            </a:extLst>
          </p:cNvPr>
          <p:cNvSpPr>
            <a:spLocks noGrp="1"/>
          </p:cNvSpPr>
          <p:nvPr userDrawn="1">
            <p:ph type="body" sz="half" idx="2"/>
          </p:nvPr>
        </p:nvSpPr>
        <p:spPr>
          <a:xfrm>
            <a:off x="1259683" y="5817766"/>
            <a:ext cx="5898356" cy="298571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9629C20-9112-3D4A-8C14-17BDB75F96B7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10/27/2023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2361E9-E426-9940-A800-BDAF246EB6CF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AC84478-C64C-D347-B37A-81108206D44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22" name="Picture 8">
            <a:extLst>
              <a:ext uri="{FF2B5EF4-FFF2-40B4-BE49-F238E27FC236}">
                <a16:creationId xmlns:a16="http://schemas.microsoft.com/office/drawing/2014/main" id="{48ABFF8A-A63A-9DC2-25A0-751D76E7D1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6924" b="23661"/>
          <a:stretch/>
        </p:blipFill>
        <p:spPr>
          <a:xfrm rot="16200000">
            <a:off x="14420851" y="6419850"/>
            <a:ext cx="2400300" cy="5333999"/>
          </a:xfrm>
          <a:prstGeom prst="rect">
            <a:avLst/>
          </a:prstGeom>
        </p:spPr>
      </p:pic>
      <p:pic>
        <p:nvPicPr>
          <p:cNvPr id="23" name="Picture 9">
            <a:extLst>
              <a:ext uri="{FF2B5EF4-FFF2-40B4-BE49-F238E27FC236}">
                <a16:creationId xmlns:a16="http://schemas.microsoft.com/office/drawing/2014/main" id="{355947CB-AB71-3955-D81B-7043F2A9701D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>
          <a:xfrm>
            <a:off x="15127183" y="8648700"/>
            <a:ext cx="2516626" cy="113969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8B953554-39BD-892E-0BD0-A90C4B6606BF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4412173" cy="69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385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1DF5381-1236-8B46-8DA5-F57B983B5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31015D4-3CE6-4144-993A-5397D383F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D057CD-E9BB-DF47-A0D8-6AA9D0C709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10/27/2023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CA1332-EDA8-8F41-A972-1BBA9F0D00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448080-B880-674F-9939-D227F214B0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0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  <p:sldLayoutId id="2147483673" r:id="rId4"/>
    <p:sldLayoutId id="2147483667" r:id="rId5"/>
    <p:sldLayoutId id="2147483668" r:id="rId6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ciadetierras.sharepoint.com/sites/antintranet/sistema-integrado-de-gestion/procesos-apoyo/Manual%20%20Adquisicin%20de%20Bienes%20y%20Servicios/ADQBS-M-001%20MANUAL%20DE%20CONTRATACION%20V7.pdf?CT=1677514154322&amp;OR=OWA-NT&amp;CID=dc1e2b48-d2b0-6b4e-941e-c5a7aae62fbc" TargetMode="External"/><Relationship Id="rId2" Type="http://schemas.openxmlformats.org/officeDocument/2006/relationships/hyperlink" Target="https://forms.office.com/r/0LP0zwqbQ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494E70-BC35-6EB0-CB39-4A00AE4DF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>
                <a:solidFill>
                  <a:srgbClr val="70B444"/>
                </a:solidFill>
                <a:latin typeface="Montserrat" panose="020B0604020202020204" pitchFamily="2" charset="0"/>
              </a:rPr>
              <a:t>Socialización Manual de Contratación </a:t>
            </a:r>
            <a:endParaRPr lang="es-CO" sz="6000" dirty="0">
              <a:solidFill>
                <a:srgbClr val="70B444"/>
              </a:solidFill>
              <a:latin typeface="Montserrat" panose="020B0604020202020204" pitchFamily="2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61B07B3-41F7-EE94-C901-55ED67928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bg1">
                    <a:lumMod val="50000"/>
                  </a:schemeClr>
                </a:solidFill>
                <a:latin typeface="Montserrat" panose="020B0604020202020204" pitchFamily="2" charset="0"/>
              </a:rPr>
              <a:t>Secretaría General – Coordinación para la Gestión Contractual</a:t>
            </a:r>
          </a:p>
          <a:p>
            <a:pPr algn="ctr"/>
            <a:r>
              <a:rPr lang="es-MX" sz="2800" dirty="0">
                <a:solidFill>
                  <a:schemeClr val="bg1">
                    <a:lumMod val="50000"/>
                  </a:schemeClr>
                </a:solidFill>
                <a:latin typeface="Montserrat" panose="020B0604020202020204" pitchFamily="2" charset="0"/>
              </a:rPr>
              <a:t>Febrero 2023</a:t>
            </a:r>
            <a:endParaRPr lang="es-CO" sz="2800" dirty="0">
              <a:solidFill>
                <a:schemeClr val="bg1">
                  <a:lumMod val="50000"/>
                </a:schemeClr>
              </a:solidFill>
              <a:latin typeface="Montserrat" panose="020B06040202020202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79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6E488-8221-45A9-2CAB-15FF7B172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0"/>
            <a:ext cx="13335000" cy="1988345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solidFill>
                  <a:srgbClr val="70B444"/>
                </a:solidFill>
                <a:latin typeface="Montserrat" panose="020B0604020202020204" pitchFamily="2" charset="0"/>
              </a:rPr>
              <a:t>Etapas de los Procesos de Contratación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1DCBCE7-859A-9A7F-89D5-8102B3E94C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371584"/>
              </p:ext>
            </p:extLst>
          </p:nvPr>
        </p:nvGraphicFramePr>
        <p:xfrm>
          <a:off x="1524000" y="1638300"/>
          <a:ext cx="15240000" cy="7512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7951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8584" y="0"/>
            <a:ext cx="11329416" cy="10287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5532" y="836676"/>
            <a:ext cx="9876147" cy="860878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C737D4B-695E-D774-6F16-09DD16463E1C}"/>
              </a:ext>
            </a:extLst>
          </p:cNvPr>
          <p:cNvSpPr txBox="1"/>
          <p:nvPr/>
        </p:nvSpPr>
        <p:spPr>
          <a:xfrm>
            <a:off x="7962970" y="3063572"/>
            <a:ext cx="932064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MX" sz="2400" dirty="0">
                <a:latin typeface="Monserrat"/>
              </a:rPr>
              <a:t>El trámite para la iniciación del proceso de liquidación de un contrato o convenio estará a cargo inicialmente del supervisor, el cual deberá proyectar un borrador de acta de liquidación, que será acompañado del último informe de supervisión y contará con el apoyo de la Coordinación para la Gestión Contractual – GITGC para el control de legalidad del acta de liquidación del contrato. </a:t>
            </a: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s-MX" sz="2400" dirty="0">
              <a:latin typeface="Monserrat"/>
            </a:endParaRP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MX" sz="2400" dirty="0">
                <a:latin typeface="Monserrat"/>
              </a:rPr>
              <a:t>Es indispensable la actuación del supervisor o interventor, quien junto con el contratista llevará a cabo la revisión y análisis sobre el cumplimiento de las obligaciones pactadas y así lo debe evidenciar en el documento de liquidación.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A96F8171-0B7C-BDCB-6478-32725489D101}"/>
              </a:ext>
            </a:extLst>
          </p:cNvPr>
          <p:cNvSpPr txBox="1">
            <a:spLocks/>
          </p:cNvSpPr>
          <p:nvPr/>
        </p:nvSpPr>
        <p:spPr>
          <a:xfrm>
            <a:off x="315184" y="4581521"/>
            <a:ext cx="6279926" cy="5595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dirty="0">
                <a:solidFill>
                  <a:schemeClr val="accent6"/>
                </a:solidFill>
                <a:latin typeface="Monserrat"/>
              </a:rPr>
              <a:t>¿Quién es el responsable de la Liquidación? </a:t>
            </a:r>
            <a:endParaRPr lang="es-ES" sz="4000" dirty="0">
              <a:solidFill>
                <a:schemeClr val="accent6"/>
              </a:solidFill>
              <a:latin typeface="Monserrat"/>
            </a:endParaRPr>
          </a:p>
        </p:txBody>
      </p:sp>
    </p:spTree>
    <p:extLst>
      <p:ext uri="{BB962C8B-B14F-4D97-AF65-F5344CB8AC3E}">
        <p14:creationId xmlns:p14="http://schemas.microsoft.com/office/powerpoint/2010/main" val="2801604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8584" y="0"/>
            <a:ext cx="11329416" cy="10287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5532" y="836676"/>
            <a:ext cx="9876147" cy="860878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C737D4B-695E-D774-6F16-09DD16463E1C}"/>
              </a:ext>
            </a:extLst>
          </p:cNvPr>
          <p:cNvSpPr txBox="1"/>
          <p:nvPr/>
        </p:nvSpPr>
        <p:spPr>
          <a:xfrm>
            <a:off x="7962970" y="4445793"/>
            <a:ext cx="93206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MX" sz="2400" dirty="0">
                <a:latin typeface="Monserrat"/>
                <a:hlinkClick r:id="rId2"/>
              </a:rPr>
              <a:t>Asistencia</a:t>
            </a:r>
            <a:endParaRPr lang="es-MX" sz="2400" dirty="0">
              <a:latin typeface="Monserrat"/>
            </a:endParaRPr>
          </a:p>
          <a:p>
            <a:pPr marL="457200" indent="-4572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MX" sz="2400" dirty="0">
                <a:latin typeface="Monserrat"/>
                <a:hlinkClick r:id="rId3"/>
              </a:rPr>
              <a:t>Manual de contratación</a:t>
            </a:r>
            <a:endParaRPr lang="es-MX" sz="2400" dirty="0">
              <a:latin typeface="Monserrat"/>
            </a:endParaRP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A96F8171-0B7C-BDCB-6478-32725489D101}"/>
              </a:ext>
            </a:extLst>
          </p:cNvPr>
          <p:cNvSpPr txBox="1">
            <a:spLocks/>
          </p:cNvSpPr>
          <p:nvPr/>
        </p:nvSpPr>
        <p:spPr>
          <a:xfrm>
            <a:off x="315184" y="4581521"/>
            <a:ext cx="6279926" cy="5595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dirty="0">
                <a:solidFill>
                  <a:schemeClr val="accent6"/>
                </a:solidFill>
                <a:latin typeface="Monserrat"/>
              </a:rPr>
              <a:t>Validación de lectura</a:t>
            </a:r>
            <a:endParaRPr lang="es-ES" sz="4000" dirty="0">
              <a:solidFill>
                <a:schemeClr val="accent6"/>
              </a:solidFill>
              <a:latin typeface="Monserrat"/>
            </a:endParaRPr>
          </a:p>
        </p:txBody>
      </p:sp>
    </p:spTree>
    <p:extLst>
      <p:ext uri="{BB962C8B-B14F-4D97-AF65-F5344CB8AC3E}">
        <p14:creationId xmlns:p14="http://schemas.microsoft.com/office/powerpoint/2010/main" val="3108477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277694" y="8255174"/>
            <a:ext cx="11732612" cy="11954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000"/>
              </a:lnSpc>
            </a:pPr>
            <a:r>
              <a:rPr lang="en-US" sz="9000" b="1" dirty="0">
                <a:solidFill>
                  <a:schemeClr val="accent6"/>
                </a:solidFill>
                <a:latin typeface="Montserrat" panose="00000500000000000000" pitchFamily="2" charset="0"/>
              </a:rPr>
              <a:t>Gracias</a:t>
            </a:r>
          </a:p>
        </p:txBody>
      </p: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5494323" y="737709"/>
            <a:ext cx="7299354" cy="6926651"/>
            <a:chOff x="0" y="0"/>
            <a:chExt cx="2636520" cy="2501900"/>
          </a:xfrm>
        </p:grpSpPr>
        <p:sp>
          <p:nvSpPr>
            <p:cNvPr id="12" name="Freeform 12"/>
            <p:cNvSpPr/>
            <p:nvPr/>
          </p:nvSpPr>
          <p:spPr>
            <a:xfrm>
              <a:off x="-11430" y="-7620"/>
              <a:ext cx="2694940" cy="2532380"/>
            </a:xfrm>
            <a:custGeom>
              <a:avLst/>
              <a:gdLst/>
              <a:ahLst/>
              <a:cxnLst/>
              <a:rect l="l" t="t" r="r" b="b"/>
              <a:pathLst>
                <a:path w="2694940" h="2532380">
                  <a:moveTo>
                    <a:pt x="2463800" y="756920"/>
                  </a:moveTo>
                  <a:cubicBezTo>
                    <a:pt x="2354580" y="509270"/>
                    <a:pt x="2200910" y="260350"/>
                    <a:pt x="1951990" y="132080"/>
                  </a:cubicBezTo>
                  <a:cubicBezTo>
                    <a:pt x="1929130" y="120650"/>
                    <a:pt x="1905000" y="109220"/>
                    <a:pt x="1880870" y="100330"/>
                  </a:cubicBezTo>
                  <a:cubicBezTo>
                    <a:pt x="1762760" y="48260"/>
                    <a:pt x="1638300" y="20320"/>
                    <a:pt x="1510030" y="15240"/>
                  </a:cubicBezTo>
                  <a:cubicBezTo>
                    <a:pt x="1492250" y="12700"/>
                    <a:pt x="1473200" y="10160"/>
                    <a:pt x="1454150" y="8890"/>
                  </a:cubicBezTo>
                  <a:cubicBezTo>
                    <a:pt x="1332230" y="0"/>
                    <a:pt x="1221740" y="25400"/>
                    <a:pt x="1120140" y="72390"/>
                  </a:cubicBezTo>
                  <a:cubicBezTo>
                    <a:pt x="934720" y="129540"/>
                    <a:pt x="754380" y="220980"/>
                    <a:pt x="601980" y="334010"/>
                  </a:cubicBezTo>
                  <a:cubicBezTo>
                    <a:pt x="402590" y="483870"/>
                    <a:pt x="237490" y="676910"/>
                    <a:pt x="138430" y="908050"/>
                  </a:cubicBezTo>
                  <a:cubicBezTo>
                    <a:pt x="80010" y="1043940"/>
                    <a:pt x="46990" y="1186180"/>
                    <a:pt x="29210" y="1333500"/>
                  </a:cubicBezTo>
                  <a:cubicBezTo>
                    <a:pt x="10160" y="1485900"/>
                    <a:pt x="0" y="1645920"/>
                    <a:pt x="33020" y="1795780"/>
                  </a:cubicBezTo>
                  <a:cubicBezTo>
                    <a:pt x="91440" y="2057400"/>
                    <a:pt x="307340" y="2265680"/>
                    <a:pt x="542290" y="2378710"/>
                  </a:cubicBezTo>
                  <a:cubicBezTo>
                    <a:pt x="788670" y="2496820"/>
                    <a:pt x="1064260" y="2532380"/>
                    <a:pt x="1333500" y="2496820"/>
                  </a:cubicBezTo>
                  <a:cubicBezTo>
                    <a:pt x="1619250" y="2458720"/>
                    <a:pt x="1891030" y="2345690"/>
                    <a:pt x="2134870" y="2193290"/>
                  </a:cubicBezTo>
                  <a:cubicBezTo>
                    <a:pt x="2354580" y="2056130"/>
                    <a:pt x="2566670" y="1870710"/>
                    <a:pt x="2627630" y="1607820"/>
                  </a:cubicBezTo>
                  <a:cubicBezTo>
                    <a:pt x="2694940" y="1314450"/>
                    <a:pt x="2579370" y="1021080"/>
                    <a:pt x="2463800" y="756920"/>
                  </a:cubicBezTo>
                  <a:close/>
                </a:path>
              </a:pathLst>
            </a:custGeom>
            <a:solidFill>
              <a:srgbClr val="70B444"/>
            </a:solidFill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5922924" y="1144426"/>
            <a:ext cx="6442152" cy="6113217"/>
            <a:chOff x="0" y="0"/>
            <a:chExt cx="2636520" cy="2501900"/>
          </a:xfrm>
        </p:grpSpPr>
        <p:sp>
          <p:nvSpPr>
            <p:cNvPr id="14" name="Freeform 14"/>
            <p:cNvSpPr/>
            <p:nvPr/>
          </p:nvSpPr>
          <p:spPr>
            <a:xfrm>
              <a:off x="-11430" y="-7620"/>
              <a:ext cx="2694940" cy="2532380"/>
            </a:xfrm>
            <a:custGeom>
              <a:avLst/>
              <a:gdLst/>
              <a:ahLst/>
              <a:cxnLst/>
              <a:rect l="l" t="t" r="r" b="b"/>
              <a:pathLst>
                <a:path w="2694940" h="2532380">
                  <a:moveTo>
                    <a:pt x="2463800" y="756920"/>
                  </a:moveTo>
                  <a:cubicBezTo>
                    <a:pt x="2354580" y="509270"/>
                    <a:pt x="2200910" y="260350"/>
                    <a:pt x="1951990" y="132080"/>
                  </a:cubicBezTo>
                  <a:cubicBezTo>
                    <a:pt x="1929130" y="120650"/>
                    <a:pt x="1905000" y="109220"/>
                    <a:pt x="1880870" y="100330"/>
                  </a:cubicBezTo>
                  <a:cubicBezTo>
                    <a:pt x="1762760" y="48260"/>
                    <a:pt x="1638300" y="20320"/>
                    <a:pt x="1510030" y="15240"/>
                  </a:cubicBezTo>
                  <a:cubicBezTo>
                    <a:pt x="1492250" y="12700"/>
                    <a:pt x="1473200" y="10160"/>
                    <a:pt x="1454150" y="8890"/>
                  </a:cubicBezTo>
                  <a:cubicBezTo>
                    <a:pt x="1332230" y="0"/>
                    <a:pt x="1221740" y="25400"/>
                    <a:pt x="1120140" y="72390"/>
                  </a:cubicBezTo>
                  <a:cubicBezTo>
                    <a:pt x="934720" y="129540"/>
                    <a:pt x="754380" y="220980"/>
                    <a:pt x="601980" y="334010"/>
                  </a:cubicBezTo>
                  <a:cubicBezTo>
                    <a:pt x="402590" y="483870"/>
                    <a:pt x="237490" y="676910"/>
                    <a:pt x="138430" y="908050"/>
                  </a:cubicBezTo>
                  <a:cubicBezTo>
                    <a:pt x="80010" y="1043940"/>
                    <a:pt x="46990" y="1186180"/>
                    <a:pt x="29210" y="1333500"/>
                  </a:cubicBezTo>
                  <a:cubicBezTo>
                    <a:pt x="10160" y="1485900"/>
                    <a:pt x="0" y="1645920"/>
                    <a:pt x="33020" y="1795780"/>
                  </a:cubicBezTo>
                  <a:cubicBezTo>
                    <a:pt x="91440" y="2057400"/>
                    <a:pt x="307340" y="2265680"/>
                    <a:pt x="542290" y="2378710"/>
                  </a:cubicBezTo>
                  <a:cubicBezTo>
                    <a:pt x="788670" y="2496820"/>
                    <a:pt x="1064260" y="2532380"/>
                    <a:pt x="1333500" y="2496820"/>
                  </a:cubicBezTo>
                  <a:cubicBezTo>
                    <a:pt x="1619250" y="2458720"/>
                    <a:pt x="1891030" y="2345690"/>
                    <a:pt x="2134870" y="2193290"/>
                  </a:cubicBezTo>
                  <a:cubicBezTo>
                    <a:pt x="2354580" y="2056130"/>
                    <a:pt x="2566670" y="1870710"/>
                    <a:pt x="2627630" y="1607820"/>
                  </a:cubicBezTo>
                  <a:cubicBezTo>
                    <a:pt x="2694940" y="1314450"/>
                    <a:pt x="2579370" y="1021080"/>
                    <a:pt x="2463800" y="756920"/>
                  </a:cubicBezTo>
                  <a:close/>
                </a:path>
              </a:pathLst>
            </a:custGeom>
            <a:blipFill>
              <a:blip r:embed="rId2"/>
              <a:stretch>
                <a:fillRect l="-11883" t="-19" r="-11871" b="-18"/>
              </a:stretch>
            </a:blipFill>
          </p:spPr>
          <p:txBody>
            <a:bodyPr/>
            <a:lstStyle/>
            <a:p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156771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6E488-8221-45A9-2CAB-15FF7B172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0"/>
            <a:ext cx="13335000" cy="1988345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solidFill>
                  <a:srgbClr val="70B444"/>
                </a:solidFill>
                <a:latin typeface="Montserrat" panose="020B0604020202020204" pitchFamily="2" charset="0"/>
              </a:rPr>
              <a:t>Objetivo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A42B8C6-C6FD-2A65-8489-73CE8E303DE9}"/>
              </a:ext>
            </a:extLst>
          </p:cNvPr>
          <p:cNvSpPr txBox="1">
            <a:spLocks/>
          </p:cNvSpPr>
          <p:nvPr/>
        </p:nvSpPr>
        <p:spPr>
          <a:xfrm>
            <a:off x="5715000" y="3657600"/>
            <a:ext cx="10134600" cy="403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800" dirty="0">
                <a:latin typeface="Monserrat"/>
              </a:rPr>
              <a:t>El propósito del Manual de Contratación es brindar una herramienta de gestión a las dependencias de la Agencia Nacional de Tierras, para la adecuada aplicación de todas las actividades relacionadas con la gestión contractual conforme al marco legal vigente y dar a conocer a los partícipes de la actividad contractual su competencia y la forma en que opera dicha gestión para su articulación, coordinación y ejecución.</a:t>
            </a:r>
            <a:endParaRPr lang="es-CO" sz="2800" dirty="0">
              <a:latin typeface="Monserrat"/>
            </a:endParaRPr>
          </a:p>
        </p:txBody>
      </p:sp>
      <p:pic>
        <p:nvPicPr>
          <p:cNvPr id="5" name="Gráfico 4" descr="Bombilla y equipo con relleno sólido">
            <a:extLst>
              <a:ext uri="{FF2B5EF4-FFF2-40B4-BE49-F238E27FC236}">
                <a16:creationId xmlns:a16="http://schemas.microsoft.com/office/drawing/2014/main" id="{6BB548C9-067F-D34F-CD44-1A0C1DFBE5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19400" y="4000500"/>
            <a:ext cx="16764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7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6E488-8221-45A9-2CAB-15FF7B172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0"/>
            <a:ext cx="13335000" cy="1988345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solidFill>
                  <a:srgbClr val="70B444"/>
                </a:solidFill>
                <a:latin typeface="Montserrat" panose="020B0604020202020204" pitchFamily="2" charset="0"/>
              </a:rPr>
              <a:t>Principios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A79ED69F-72A2-9A02-09AD-E02E65372C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762865"/>
              </p:ext>
            </p:extLst>
          </p:nvPr>
        </p:nvGraphicFramePr>
        <p:xfrm>
          <a:off x="-304800" y="723900"/>
          <a:ext cx="17145000" cy="914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0094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6E488-8221-45A9-2CAB-15FF7B172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0"/>
            <a:ext cx="13335000" cy="1988345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solidFill>
                  <a:srgbClr val="70B444"/>
                </a:solidFill>
                <a:latin typeface="Montserrat" panose="020B0604020202020204" pitchFamily="2" charset="0"/>
              </a:rPr>
              <a:t>Quienes participan en la Gestión Contractual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F1141D63-368C-A38C-4F2B-2A0E7AD146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4065669"/>
              </p:ext>
            </p:extLst>
          </p:nvPr>
        </p:nvGraphicFramePr>
        <p:xfrm>
          <a:off x="-914400" y="1988345"/>
          <a:ext cx="18745200" cy="784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9821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6E488-8221-45A9-2CAB-15FF7B172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0"/>
            <a:ext cx="13335000" cy="1988345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solidFill>
                  <a:srgbClr val="70B444"/>
                </a:solidFill>
                <a:latin typeface="Montserrat" panose="020B0604020202020204" pitchFamily="2" charset="0"/>
              </a:rPr>
              <a:t>Delegación para contratar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0FE23BFB-5004-B0F6-1558-E70D4CAAD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1810651"/>
              </p:ext>
            </p:extLst>
          </p:nvPr>
        </p:nvGraphicFramePr>
        <p:xfrm>
          <a:off x="2247900" y="2265109"/>
          <a:ext cx="13792200" cy="5756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993084A5-6FE9-A7E7-067F-1311DEA10507}"/>
              </a:ext>
            </a:extLst>
          </p:cNvPr>
          <p:cNvSpPr txBox="1"/>
          <p:nvPr/>
        </p:nvSpPr>
        <p:spPr>
          <a:xfrm>
            <a:off x="4191000" y="8274409"/>
            <a:ext cx="9906000" cy="968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b="1" dirty="0">
                <a:effectLst/>
                <a:latin typeface="Monserrat"/>
                <a:ea typeface="Calibri" panose="020F0502020204030204" pitchFamily="34" charset="0"/>
                <a:cs typeface="Times New Roman" panose="02020603050405020304" pitchFamily="18" charset="0"/>
              </a:rPr>
              <a:t>Nota. Esta delegación </a:t>
            </a:r>
            <a:r>
              <a:rPr lang="es-CO" b="1" u="sng" dirty="0">
                <a:effectLst/>
                <a:latin typeface="Monserrat"/>
                <a:ea typeface="Calibri" panose="020F0502020204030204" pitchFamily="34" charset="0"/>
                <a:cs typeface="Times New Roman" panose="02020603050405020304" pitchFamily="18" charset="0"/>
              </a:rPr>
              <a:t>no exime</a:t>
            </a:r>
            <a:r>
              <a:rPr lang="es-CO" b="1" dirty="0">
                <a:effectLst/>
                <a:latin typeface="Monserrat"/>
                <a:ea typeface="Calibri" panose="020F0502020204030204" pitchFamily="34" charset="0"/>
                <a:cs typeface="Times New Roman" panose="02020603050405020304" pitchFamily="18" charset="0"/>
              </a:rPr>
              <a:t> al Director (a) General de la ANT del deber de ejercer el control y vigilancia de la actividad precontractual y contractual. En cualquier momento el Director (a) de la Agencia puede asumir la competencia o delegar en otro funcionario el ordenamiento del gasto.</a:t>
            </a:r>
          </a:p>
        </p:txBody>
      </p:sp>
    </p:spTree>
    <p:extLst>
      <p:ext uri="{BB962C8B-B14F-4D97-AF65-F5344CB8AC3E}">
        <p14:creationId xmlns:p14="http://schemas.microsoft.com/office/powerpoint/2010/main" val="3840396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6E488-8221-45A9-2CAB-15FF7B172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0"/>
            <a:ext cx="13335000" cy="1988345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solidFill>
                  <a:srgbClr val="70B444"/>
                </a:solidFill>
                <a:latin typeface="Montserrat" panose="020B0604020202020204" pitchFamily="2" charset="0"/>
              </a:rPr>
              <a:t>Dependencias involucradas en el proceso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0F070180-23BC-8E41-AA40-34223A7873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1767949"/>
              </p:ext>
            </p:extLst>
          </p:nvPr>
        </p:nvGraphicFramePr>
        <p:xfrm>
          <a:off x="1485900" y="2400300"/>
          <a:ext cx="15316200" cy="4422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397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8584" y="0"/>
            <a:ext cx="11329416" cy="10287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5532" y="836676"/>
            <a:ext cx="9876147" cy="860878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4C20CC6E-BC80-31A5-CEA6-3BC9D49B22CB}"/>
              </a:ext>
            </a:extLst>
          </p:cNvPr>
          <p:cNvSpPr txBox="1">
            <a:spLocks/>
          </p:cNvSpPr>
          <p:nvPr/>
        </p:nvSpPr>
        <p:spPr>
          <a:xfrm>
            <a:off x="315184" y="4861294"/>
            <a:ext cx="6279926" cy="5595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000" dirty="0">
                <a:solidFill>
                  <a:schemeClr val="accent6"/>
                </a:solidFill>
                <a:latin typeface="Monserrat"/>
              </a:rPr>
              <a:t>Modalidades de selección</a:t>
            </a:r>
            <a:endParaRPr lang="es-ES" sz="3600" dirty="0">
              <a:solidFill>
                <a:schemeClr val="accent6"/>
              </a:solidFill>
              <a:latin typeface="Monserrat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B5302AD-0148-560D-CC58-AC3C22F9427B}"/>
              </a:ext>
            </a:extLst>
          </p:cNvPr>
          <p:cNvSpPr txBox="1"/>
          <p:nvPr/>
        </p:nvSpPr>
        <p:spPr>
          <a:xfrm>
            <a:off x="7962970" y="2140243"/>
            <a:ext cx="9320644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s-MX" sz="2400" dirty="0">
                <a:latin typeface="Monserrat"/>
              </a:rPr>
              <a:t>En atención a que la ANT se encuentra sometida al Estatuto General de Contratación, su gestión la realizará de manera armónica con las disposiciones legales vigentes y de acuerdo con las siguientes modalidades:</a:t>
            </a:r>
          </a:p>
          <a:p>
            <a:pPr marL="0" indent="0" algn="just">
              <a:buNone/>
            </a:pPr>
            <a:endParaRPr lang="es-MX" sz="2400" dirty="0">
              <a:latin typeface="Monserra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>
                <a:latin typeface="Monserrat"/>
              </a:rPr>
              <a:t>Licitación Pública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>
                <a:latin typeface="Monserrat"/>
              </a:rPr>
              <a:t>Selección Abreviada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Monserrat"/>
              </a:rPr>
              <a:t>Compra por Acuerdo Marco de Precios (Tienda Virtual del Estado Colombiano)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Monserrat"/>
              </a:rPr>
              <a:t>Subasta Inversa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Monserrat"/>
              </a:rPr>
              <a:t>Adquisición a través de bolsa de productos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Monserrat"/>
              </a:rPr>
              <a:t>Contratación cuyo proceso de licitación pública haya sido declarado desierto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>
                <a:latin typeface="Monserrat"/>
              </a:rPr>
              <a:t>Concurso de méritos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>
                <a:latin typeface="Monserrat"/>
              </a:rPr>
              <a:t>Contratación Directa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>
                <a:latin typeface="Monserrat"/>
              </a:rPr>
              <a:t>Mínima Cuantía</a:t>
            </a:r>
          </a:p>
        </p:txBody>
      </p:sp>
    </p:spTree>
    <p:extLst>
      <p:ext uri="{BB962C8B-B14F-4D97-AF65-F5344CB8AC3E}">
        <p14:creationId xmlns:p14="http://schemas.microsoft.com/office/powerpoint/2010/main" val="1099490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6E488-8221-45A9-2CAB-15FF7B172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0"/>
            <a:ext cx="13335000" cy="1988345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solidFill>
                  <a:srgbClr val="70B444"/>
                </a:solidFill>
                <a:latin typeface="Montserrat" panose="020B0604020202020204" pitchFamily="2" charset="0"/>
              </a:rPr>
              <a:t>Etapas de los Procesos de Contratación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D0930A51-BD15-0FBE-DFE8-A8CF953C4A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0184818"/>
              </p:ext>
            </p:extLst>
          </p:nvPr>
        </p:nvGraphicFramePr>
        <p:xfrm>
          <a:off x="647700" y="1485900"/>
          <a:ext cx="16992600" cy="838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87AE3C58-0593-2C26-7B66-451A0E554759}"/>
              </a:ext>
            </a:extLst>
          </p:cNvPr>
          <p:cNvSpPr txBox="1"/>
          <p:nvPr/>
        </p:nvSpPr>
        <p:spPr>
          <a:xfrm>
            <a:off x="12420600" y="7429500"/>
            <a:ext cx="521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effectLst/>
                <a:latin typeface="Monserrat"/>
                <a:ea typeface="Calibri" panose="020F0502020204030204" pitchFamily="34" charset="0"/>
                <a:cs typeface="Times New Roman" panose="02020603050405020304" pitchFamily="18" charset="0"/>
              </a:rPr>
              <a:t>Nota. Dentro de este periodo corresponde a la supervisión radicar la documentación soporte a la Coordinación de Gestión Contractual con el fin de realizar el trámite de liquidación.</a:t>
            </a:r>
          </a:p>
          <a:p>
            <a:endParaRPr lang="es-CO" sz="1400" b="1" dirty="0">
              <a:latin typeface="Monserrat"/>
            </a:endParaRPr>
          </a:p>
        </p:txBody>
      </p:sp>
    </p:spTree>
    <p:extLst>
      <p:ext uri="{BB962C8B-B14F-4D97-AF65-F5344CB8AC3E}">
        <p14:creationId xmlns:p14="http://schemas.microsoft.com/office/powerpoint/2010/main" val="57857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8584" y="0"/>
            <a:ext cx="11329416" cy="10287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5532" y="836676"/>
            <a:ext cx="9876147" cy="860878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C737D4B-695E-D774-6F16-09DD16463E1C}"/>
              </a:ext>
            </a:extLst>
          </p:cNvPr>
          <p:cNvSpPr txBox="1"/>
          <p:nvPr/>
        </p:nvSpPr>
        <p:spPr>
          <a:xfrm>
            <a:off x="7962970" y="2694241"/>
            <a:ext cx="932064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400" dirty="0">
                <a:latin typeface="Monserrat"/>
              </a:rPr>
              <a:t>Los contratos o convenios de tracto sucesivo, aquellos cuya ejecución o cumplimiento se prolongue en el tiempo (Contratos de Suministro, Prestación de servicios, obra, mantenimiento, consultoría, interventoría, arrendamiento).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400" dirty="0">
                <a:latin typeface="Monserrat"/>
              </a:rPr>
              <a:t>Los contratos o convenios terminados anormalmente (terminación anticipada).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400" dirty="0">
                <a:latin typeface="Monserrat"/>
              </a:rPr>
              <a:t>Los contratos o convenios que hayan sido objeto de incumplimiento, o caducidad, o terminación unilateral.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400" dirty="0">
                <a:latin typeface="Monserrat"/>
              </a:rPr>
              <a:t>Los contratos que hayan sido objeto de aplicación de fórmulas de ajuste, revisiones de precios, reclamaciones de restablecimiento de la ecuación contractual o del equilibrio económico del contrato.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s-MX" sz="2400" dirty="0">
                <a:latin typeface="Monserrat"/>
              </a:rPr>
              <a:t>Los contratos o convenios que a su terminación presenten saldos por pagar, liberar y/o reintegrar.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A96F8171-0B7C-BDCB-6478-32725489D101}"/>
              </a:ext>
            </a:extLst>
          </p:cNvPr>
          <p:cNvSpPr txBox="1">
            <a:spLocks/>
          </p:cNvSpPr>
          <p:nvPr/>
        </p:nvSpPr>
        <p:spPr>
          <a:xfrm>
            <a:off x="315184" y="4581521"/>
            <a:ext cx="6279926" cy="5595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dirty="0">
                <a:solidFill>
                  <a:schemeClr val="accent6"/>
                </a:solidFill>
                <a:latin typeface="Monserrat"/>
              </a:rPr>
              <a:t>¿Qué contratos y/o convenios se liquidan? </a:t>
            </a:r>
            <a:endParaRPr lang="es-ES" sz="4000" dirty="0">
              <a:solidFill>
                <a:schemeClr val="accent6"/>
              </a:solidFill>
              <a:latin typeface="Monserrat"/>
            </a:endParaRPr>
          </a:p>
        </p:txBody>
      </p:sp>
    </p:spTree>
    <p:extLst>
      <p:ext uri="{BB962C8B-B14F-4D97-AF65-F5344CB8AC3E}">
        <p14:creationId xmlns:p14="http://schemas.microsoft.com/office/powerpoint/2010/main" val="30414513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3154</TotalTime>
  <Words>1117</Words>
  <Application>Microsoft Office PowerPoint</Application>
  <PresentationFormat>Personalizado</PresentationFormat>
  <Paragraphs>82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Calibri Light</vt:lpstr>
      <vt:lpstr>Montserrat</vt:lpstr>
      <vt:lpstr>Wingdings</vt:lpstr>
      <vt:lpstr>Calibri</vt:lpstr>
      <vt:lpstr>Arial</vt:lpstr>
      <vt:lpstr>Monserrat</vt:lpstr>
      <vt:lpstr>Tema de Office</vt:lpstr>
      <vt:lpstr>Socialización Manual de Contratación </vt:lpstr>
      <vt:lpstr>Objetivo</vt:lpstr>
      <vt:lpstr>Principios</vt:lpstr>
      <vt:lpstr>Quienes participan en la Gestión Contractual</vt:lpstr>
      <vt:lpstr>Delegación para contratar</vt:lpstr>
      <vt:lpstr>Dependencias involucradas en el proceso</vt:lpstr>
      <vt:lpstr>Presentación de PowerPoint</vt:lpstr>
      <vt:lpstr>Etapas de los Procesos de Contratación</vt:lpstr>
      <vt:lpstr>Presentación de PowerPoint</vt:lpstr>
      <vt:lpstr>Etapas de los Procesos de Contratación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SART - ANT</dc:title>
  <dc:creator>DELL</dc:creator>
  <cp:lastModifiedBy>Janneth Lucia Rodriguez Castro</cp:lastModifiedBy>
  <cp:revision>116</cp:revision>
  <cp:lastPrinted>2023-02-24T18:31:59Z</cp:lastPrinted>
  <dcterms:created xsi:type="dcterms:W3CDTF">2006-08-16T00:00:00Z</dcterms:created>
  <dcterms:modified xsi:type="dcterms:W3CDTF">2023-10-27T15:35:20Z</dcterms:modified>
  <dc:identifier>DAEUizbLOIY</dc:identifier>
</cp:coreProperties>
</file>