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4AFEA-6549-42BB-9FFB-48AAFB7FDF74}" type="doc">
      <dgm:prSet loTypeId="urn:microsoft.com/office/officeart/2005/8/layout/hierarchy1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03E7908-8A2A-45DD-A2B7-45525DE76858}">
      <dgm:prSet phldrT="[Texto]" custT="1"/>
      <dgm:spPr/>
      <dgm:t>
        <a:bodyPr/>
        <a:lstStyle/>
        <a:p>
          <a:r>
            <a:rPr lang="es-ES" sz="1800" dirty="0"/>
            <a:t>Presupuesto Vigencia Fiscal 2017</a:t>
          </a:r>
        </a:p>
        <a:p>
          <a:r>
            <a:rPr lang="es-ES" sz="2400" dirty="0">
              <a:solidFill>
                <a:srgbClr val="00B050"/>
              </a:solidFill>
            </a:rPr>
            <a:t>$186,428,716,667</a:t>
          </a:r>
          <a:endParaRPr lang="es-ES" sz="1600" dirty="0">
            <a:solidFill>
              <a:srgbClr val="00B050"/>
            </a:solidFill>
          </a:endParaRPr>
        </a:p>
      </dgm:t>
    </dgm:pt>
    <dgm:pt modelId="{3B511D2A-2723-454E-9AFA-58825CC125A9}" type="parTrans" cxnId="{AF0A7F67-6DD6-4B24-8D76-72AA476B2774}">
      <dgm:prSet/>
      <dgm:spPr/>
      <dgm:t>
        <a:bodyPr/>
        <a:lstStyle/>
        <a:p>
          <a:endParaRPr lang="es-ES"/>
        </a:p>
      </dgm:t>
    </dgm:pt>
    <dgm:pt modelId="{8F13609F-E410-4601-9B52-9486110FCEEC}" type="sibTrans" cxnId="{AF0A7F67-6DD6-4B24-8D76-72AA476B2774}">
      <dgm:prSet/>
      <dgm:spPr/>
      <dgm:t>
        <a:bodyPr/>
        <a:lstStyle/>
        <a:p>
          <a:endParaRPr lang="es-ES"/>
        </a:p>
      </dgm:t>
    </dgm:pt>
    <dgm:pt modelId="{185EDFCC-9DB1-4510-A913-741C188B32B1}">
      <dgm:prSet phldrT="[Texto]"/>
      <dgm:spPr/>
      <dgm:t>
        <a:bodyPr/>
        <a:lstStyle/>
        <a:p>
          <a:r>
            <a:rPr lang="es-ES" b="1" dirty="0">
              <a:effectLst/>
            </a:rPr>
            <a:t>Funcionamiento</a:t>
          </a:r>
        </a:p>
        <a:p>
          <a:r>
            <a:rPr lang="es-CO" b="1" dirty="0">
              <a:solidFill>
                <a:srgbClr val="00B050"/>
              </a:solidFill>
              <a:effectLst/>
            </a:rPr>
            <a:t>$20,222,716,667</a:t>
          </a:r>
          <a:endParaRPr lang="es-ES" b="1" dirty="0">
            <a:solidFill>
              <a:srgbClr val="00B050"/>
            </a:solidFill>
            <a:effectLst/>
          </a:endParaRPr>
        </a:p>
      </dgm:t>
    </dgm:pt>
    <dgm:pt modelId="{C6DF5087-3DE9-46B8-8997-3E549FB0013F}" type="parTrans" cxnId="{C67822A7-58CE-484B-8F78-C25CC3BB2B3E}">
      <dgm:prSet/>
      <dgm:spPr/>
      <dgm:t>
        <a:bodyPr/>
        <a:lstStyle/>
        <a:p>
          <a:endParaRPr lang="es-ES"/>
        </a:p>
      </dgm:t>
    </dgm:pt>
    <dgm:pt modelId="{EEE05E60-4058-40B1-888D-F3BB3DB7A5CA}" type="sibTrans" cxnId="{C67822A7-58CE-484B-8F78-C25CC3BB2B3E}">
      <dgm:prSet/>
      <dgm:spPr/>
      <dgm:t>
        <a:bodyPr/>
        <a:lstStyle/>
        <a:p>
          <a:endParaRPr lang="es-ES"/>
        </a:p>
      </dgm:t>
    </dgm:pt>
    <dgm:pt modelId="{59919115-3B4D-468A-B686-B90E0D3CCC9B}">
      <dgm:prSet phldrT="[Texto]"/>
      <dgm:spPr/>
      <dgm:t>
        <a:bodyPr/>
        <a:lstStyle/>
        <a:p>
          <a:r>
            <a:rPr lang="es-ES" b="1" dirty="0"/>
            <a:t>Deuda Pública</a:t>
          </a:r>
        </a:p>
        <a:p>
          <a:r>
            <a:rPr lang="es-CO" b="1" dirty="0">
              <a:solidFill>
                <a:srgbClr val="00B050"/>
              </a:solidFill>
            </a:rPr>
            <a:t>$106,000,000</a:t>
          </a:r>
          <a:endParaRPr lang="es-ES" b="1" dirty="0">
            <a:solidFill>
              <a:srgbClr val="00B050"/>
            </a:solidFill>
          </a:endParaRPr>
        </a:p>
      </dgm:t>
    </dgm:pt>
    <dgm:pt modelId="{047C3FF5-F2E8-4082-9405-13A4D72B93A9}" type="parTrans" cxnId="{AD7C3104-5C3F-42FC-A417-2659CEEA2950}">
      <dgm:prSet/>
      <dgm:spPr/>
      <dgm:t>
        <a:bodyPr/>
        <a:lstStyle/>
        <a:p>
          <a:endParaRPr lang="es-ES"/>
        </a:p>
      </dgm:t>
    </dgm:pt>
    <dgm:pt modelId="{D69E8476-3847-49AC-9A02-1714201492ED}" type="sibTrans" cxnId="{AD7C3104-5C3F-42FC-A417-2659CEEA2950}">
      <dgm:prSet/>
      <dgm:spPr/>
      <dgm:t>
        <a:bodyPr/>
        <a:lstStyle/>
        <a:p>
          <a:endParaRPr lang="es-ES"/>
        </a:p>
      </dgm:t>
    </dgm:pt>
    <dgm:pt modelId="{15C1ADEA-4717-46AE-A5C2-CA3DA159A0A5}">
      <dgm:prSet phldrT="[Texto]"/>
      <dgm:spPr/>
      <dgm:t>
        <a:bodyPr/>
        <a:lstStyle/>
        <a:p>
          <a:r>
            <a:rPr lang="es-ES" b="1" dirty="0"/>
            <a:t>Inversión</a:t>
          </a:r>
        </a:p>
        <a:p>
          <a:r>
            <a:rPr lang="es-CO" b="1" dirty="0">
              <a:solidFill>
                <a:srgbClr val="00B050"/>
              </a:solidFill>
            </a:rPr>
            <a:t>$166,100,000,000</a:t>
          </a:r>
          <a:endParaRPr lang="es-ES" b="1" dirty="0">
            <a:solidFill>
              <a:srgbClr val="00B050"/>
            </a:solidFill>
          </a:endParaRPr>
        </a:p>
      </dgm:t>
    </dgm:pt>
    <dgm:pt modelId="{2E06911A-B9EE-4C29-A32B-9F7CDB3D925F}" type="parTrans" cxnId="{D28A41EA-0F0F-493D-BAFA-6C8FBD807DC3}">
      <dgm:prSet/>
      <dgm:spPr/>
      <dgm:t>
        <a:bodyPr/>
        <a:lstStyle/>
        <a:p>
          <a:endParaRPr lang="es-ES"/>
        </a:p>
      </dgm:t>
    </dgm:pt>
    <dgm:pt modelId="{B618770D-EB63-4CDC-BE80-1ABE11FB3C70}" type="sibTrans" cxnId="{D28A41EA-0F0F-493D-BAFA-6C8FBD807DC3}">
      <dgm:prSet/>
      <dgm:spPr/>
      <dgm:t>
        <a:bodyPr/>
        <a:lstStyle/>
        <a:p>
          <a:endParaRPr lang="es-ES"/>
        </a:p>
      </dgm:t>
    </dgm:pt>
    <dgm:pt modelId="{3E3489CC-2952-4AF2-9335-21A899967547}">
      <dgm:prSet phldrT="[Texto]"/>
      <dgm:spPr/>
      <dgm:t>
        <a:bodyPr/>
        <a:lstStyle/>
        <a:p>
          <a:r>
            <a:rPr lang="es-ES" dirty="0"/>
            <a:t>Gastos de Personal </a:t>
          </a:r>
          <a:r>
            <a:rPr lang="es-CO" b="0" dirty="0">
              <a:solidFill>
                <a:srgbClr val="00B050"/>
              </a:solidFill>
            </a:rPr>
            <a:t>$15,257,316,667</a:t>
          </a:r>
          <a:endParaRPr lang="es-ES" b="0" dirty="0">
            <a:solidFill>
              <a:srgbClr val="00B050"/>
            </a:solidFill>
          </a:endParaRPr>
        </a:p>
      </dgm:t>
    </dgm:pt>
    <dgm:pt modelId="{DE139A61-23E6-499D-B4F4-805222EBCB07}" type="parTrans" cxnId="{73D7CE90-4356-42DA-8E2D-EB61E471192F}">
      <dgm:prSet/>
      <dgm:spPr/>
      <dgm:t>
        <a:bodyPr/>
        <a:lstStyle/>
        <a:p>
          <a:endParaRPr lang="es-ES"/>
        </a:p>
      </dgm:t>
    </dgm:pt>
    <dgm:pt modelId="{E70767D2-1E3E-4132-A228-77C60A7227B4}" type="sibTrans" cxnId="{73D7CE90-4356-42DA-8E2D-EB61E471192F}">
      <dgm:prSet/>
      <dgm:spPr/>
      <dgm:t>
        <a:bodyPr/>
        <a:lstStyle/>
        <a:p>
          <a:endParaRPr lang="es-ES"/>
        </a:p>
      </dgm:t>
    </dgm:pt>
    <dgm:pt modelId="{AADD4FD4-FF73-4054-82D1-A48D509A8410}">
      <dgm:prSet phldrT="[Texto]"/>
      <dgm:spPr/>
      <dgm:t>
        <a:bodyPr/>
        <a:lstStyle/>
        <a:p>
          <a:r>
            <a:rPr lang="es-ES" b="0" dirty="0"/>
            <a:t>Gastos Generales </a:t>
          </a:r>
          <a:r>
            <a:rPr lang="es-CO" b="0" dirty="0">
              <a:solidFill>
                <a:srgbClr val="00B050"/>
              </a:solidFill>
            </a:rPr>
            <a:t>$3,822,400,000</a:t>
          </a:r>
          <a:endParaRPr lang="es-ES" b="0" dirty="0">
            <a:solidFill>
              <a:srgbClr val="00B050"/>
            </a:solidFill>
          </a:endParaRPr>
        </a:p>
      </dgm:t>
    </dgm:pt>
    <dgm:pt modelId="{06DBE398-5075-4F7D-A1FF-CB188F175BB8}" type="parTrans" cxnId="{75A81C8B-6F85-4D79-ABDC-E24127BD7BC0}">
      <dgm:prSet/>
      <dgm:spPr/>
      <dgm:t>
        <a:bodyPr/>
        <a:lstStyle/>
        <a:p>
          <a:endParaRPr lang="es-ES"/>
        </a:p>
      </dgm:t>
    </dgm:pt>
    <dgm:pt modelId="{9DB81357-6825-459D-9C4B-91A8BDEC4C35}" type="sibTrans" cxnId="{75A81C8B-6F85-4D79-ABDC-E24127BD7BC0}">
      <dgm:prSet/>
      <dgm:spPr/>
      <dgm:t>
        <a:bodyPr/>
        <a:lstStyle/>
        <a:p>
          <a:endParaRPr lang="es-ES"/>
        </a:p>
      </dgm:t>
    </dgm:pt>
    <dgm:pt modelId="{B1C76317-C60B-4DB2-A527-D20DBEEA90B7}">
      <dgm:prSet phldrT="[Texto]"/>
      <dgm:spPr/>
      <dgm:t>
        <a:bodyPr/>
        <a:lstStyle/>
        <a:p>
          <a:r>
            <a:rPr lang="es-ES" b="0" dirty="0"/>
            <a:t>Transferencias </a:t>
          </a:r>
          <a:r>
            <a:rPr lang="es-CO" b="0" dirty="0">
              <a:solidFill>
                <a:srgbClr val="00B050"/>
              </a:solidFill>
            </a:rPr>
            <a:t>$1,143,000,000</a:t>
          </a:r>
          <a:endParaRPr lang="es-ES" b="0" dirty="0">
            <a:solidFill>
              <a:srgbClr val="00B050"/>
            </a:solidFill>
          </a:endParaRPr>
        </a:p>
      </dgm:t>
    </dgm:pt>
    <dgm:pt modelId="{FB98E83B-7F69-4662-A0AF-1B303CBEC673}" type="parTrans" cxnId="{35E723B5-73EE-426E-B70F-798DC7BA0817}">
      <dgm:prSet/>
      <dgm:spPr/>
      <dgm:t>
        <a:bodyPr/>
        <a:lstStyle/>
        <a:p>
          <a:endParaRPr lang="es-ES"/>
        </a:p>
      </dgm:t>
    </dgm:pt>
    <dgm:pt modelId="{E38B6641-E70E-41C1-8F6D-AEE698076D42}" type="sibTrans" cxnId="{35E723B5-73EE-426E-B70F-798DC7BA0817}">
      <dgm:prSet/>
      <dgm:spPr/>
      <dgm:t>
        <a:bodyPr/>
        <a:lstStyle/>
        <a:p>
          <a:endParaRPr lang="es-ES"/>
        </a:p>
      </dgm:t>
    </dgm:pt>
    <dgm:pt modelId="{FC4705C4-5591-4751-8C86-6EB20714FD84}">
      <dgm:prSet phldrT="[Texto]"/>
      <dgm:spPr/>
      <dgm:t>
        <a:bodyPr/>
        <a:lstStyle/>
        <a:p>
          <a:r>
            <a:rPr lang="es-ES" dirty="0"/>
            <a:t>Ordenamiento Social y Uso Productivo del Territorio Rural </a:t>
          </a:r>
          <a:r>
            <a:rPr lang="es-CO" b="0" dirty="0">
              <a:solidFill>
                <a:srgbClr val="00B050"/>
              </a:solidFill>
            </a:rPr>
            <a:t>$162,400,000,000</a:t>
          </a:r>
          <a:endParaRPr lang="es-ES" b="0" dirty="0">
            <a:solidFill>
              <a:srgbClr val="00B050"/>
            </a:solidFill>
          </a:endParaRPr>
        </a:p>
      </dgm:t>
    </dgm:pt>
    <dgm:pt modelId="{A4F1897D-DC61-4734-9DCB-7EE48A02569D}" type="parTrans" cxnId="{57D9E1E0-39AE-4F59-88C4-68C6B0EB3DAC}">
      <dgm:prSet/>
      <dgm:spPr/>
      <dgm:t>
        <a:bodyPr/>
        <a:lstStyle/>
        <a:p>
          <a:endParaRPr lang="es-ES"/>
        </a:p>
      </dgm:t>
    </dgm:pt>
    <dgm:pt modelId="{601328A5-77A7-44F3-AC79-11EFE566156E}" type="sibTrans" cxnId="{57D9E1E0-39AE-4F59-88C4-68C6B0EB3DAC}">
      <dgm:prSet/>
      <dgm:spPr/>
      <dgm:t>
        <a:bodyPr/>
        <a:lstStyle/>
        <a:p>
          <a:endParaRPr lang="es-ES"/>
        </a:p>
      </dgm:t>
    </dgm:pt>
    <dgm:pt modelId="{CC132AF6-E2B2-482B-A76B-41824DAC17CF}">
      <dgm:prSet phldrT="[Texto]"/>
      <dgm:spPr/>
      <dgm:t>
        <a:bodyPr/>
        <a:lstStyle/>
        <a:p>
          <a:r>
            <a:rPr lang="es-ES" dirty="0"/>
            <a:t>Fortalecimiento de la Gestión y Dirección del Sector Agropecuario </a:t>
          </a:r>
          <a:r>
            <a:rPr lang="es-CO" b="0" dirty="0">
              <a:solidFill>
                <a:srgbClr val="00B050"/>
              </a:solidFill>
            </a:rPr>
            <a:t>$3,700,000,000</a:t>
          </a:r>
          <a:endParaRPr lang="es-ES" b="0" dirty="0">
            <a:solidFill>
              <a:srgbClr val="00B050"/>
            </a:solidFill>
          </a:endParaRPr>
        </a:p>
      </dgm:t>
    </dgm:pt>
    <dgm:pt modelId="{070560DC-A0A3-4659-958C-D53FE7D03BC8}" type="parTrans" cxnId="{C8FA57AD-F440-410F-BEBF-13EB244442D7}">
      <dgm:prSet/>
      <dgm:spPr/>
      <dgm:t>
        <a:bodyPr/>
        <a:lstStyle/>
        <a:p>
          <a:endParaRPr lang="es-ES"/>
        </a:p>
      </dgm:t>
    </dgm:pt>
    <dgm:pt modelId="{D83898C0-F9D8-4E63-8561-52C52D9BF606}" type="sibTrans" cxnId="{C8FA57AD-F440-410F-BEBF-13EB244442D7}">
      <dgm:prSet/>
      <dgm:spPr/>
      <dgm:t>
        <a:bodyPr/>
        <a:lstStyle/>
        <a:p>
          <a:endParaRPr lang="es-ES"/>
        </a:p>
      </dgm:t>
    </dgm:pt>
    <dgm:pt modelId="{1EAB86F0-993A-4002-AA59-8B40E1FDAE36}" type="pres">
      <dgm:prSet presAssocID="{7D54AFEA-6549-42BB-9FFB-48AAFB7FDF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9D98DD8-BD4D-49EA-A689-319E38943913}" type="pres">
      <dgm:prSet presAssocID="{B03E7908-8A2A-45DD-A2B7-45525DE76858}" presName="hierRoot1" presStyleCnt="0"/>
      <dgm:spPr/>
    </dgm:pt>
    <dgm:pt modelId="{67CA006B-9338-4A11-94F3-1D154F7BC8D5}" type="pres">
      <dgm:prSet presAssocID="{B03E7908-8A2A-45DD-A2B7-45525DE76858}" presName="composite" presStyleCnt="0"/>
      <dgm:spPr/>
    </dgm:pt>
    <dgm:pt modelId="{A89FBC8A-2F7A-4634-922C-E719AA40220E}" type="pres">
      <dgm:prSet presAssocID="{B03E7908-8A2A-45DD-A2B7-45525DE76858}" presName="background" presStyleLbl="node0" presStyleIdx="0" presStyleCnt="1"/>
      <dgm:spPr/>
    </dgm:pt>
    <dgm:pt modelId="{113CE361-A956-4BBE-B56B-6E916B809665}" type="pres">
      <dgm:prSet presAssocID="{B03E7908-8A2A-45DD-A2B7-45525DE76858}" presName="text" presStyleLbl="fgAcc0" presStyleIdx="0" presStyleCnt="1" custScaleX="292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6E3EF-CAA6-4E93-A445-55F86DEB2524}" type="pres">
      <dgm:prSet presAssocID="{B03E7908-8A2A-45DD-A2B7-45525DE76858}" presName="hierChild2" presStyleCnt="0"/>
      <dgm:spPr/>
    </dgm:pt>
    <dgm:pt modelId="{6B6B22FE-6707-4622-A8A2-5868E7E7009C}" type="pres">
      <dgm:prSet presAssocID="{C6DF5087-3DE9-46B8-8997-3E549FB0013F}" presName="Name10" presStyleLbl="parChTrans1D2" presStyleIdx="0" presStyleCnt="3"/>
      <dgm:spPr/>
      <dgm:t>
        <a:bodyPr/>
        <a:lstStyle/>
        <a:p>
          <a:endParaRPr lang="es-ES"/>
        </a:p>
      </dgm:t>
    </dgm:pt>
    <dgm:pt modelId="{6435F21E-57D4-4DB7-8DEF-2AC7A4AD377D}" type="pres">
      <dgm:prSet presAssocID="{185EDFCC-9DB1-4510-A913-741C188B32B1}" presName="hierRoot2" presStyleCnt="0"/>
      <dgm:spPr/>
    </dgm:pt>
    <dgm:pt modelId="{5141FAA3-0B7A-46F7-BF15-4F09CD2651DB}" type="pres">
      <dgm:prSet presAssocID="{185EDFCC-9DB1-4510-A913-741C188B32B1}" presName="composite2" presStyleCnt="0"/>
      <dgm:spPr/>
    </dgm:pt>
    <dgm:pt modelId="{DC3A7FC7-41E1-416D-B3E8-397C9F0B8B8B}" type="pres">
      <dgm:prSet presAssocID="{185EDFCC-9DB1-4510-A913-741C188B32B1}" presName="background2" presStyleLbl="node2" presStyleIdx="0" presStyleCnt="3"/>
      <dgm:spPr/>
    </dgm:pt>
    <dgm:pt modelId="{251B7863-6399-4A30-8786-6614F4D3B37E}" type="pres">
      <dgm:prSet presAssocID="{185EDFCC-9DB1-4510-A913-741C188B32B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23FEDF-FAE9-444F-A7C0-CC52823635D0}" type="pres">
      <dgm:prSet presAssocID="{185EDFCC-9DB1-4510-A913-741C188B32B1}" presName="hierChild3" presStyleCnt="0"/>
      <dgm:spPr/>
    </dgm:pt>
    <dgm:pt modelId="{860A02B7-7848-461B-8128-4D2120C448CF}" type="pres">
      <dgm:prSet presAssocID="{DE139A61-23E6-499D-B4F4-805222EBCB07}" presName="Name17" presStyleLbl="parChTrans1D3" presStyleIdx="0" presStyleCnt="5"/>
      <dgm:spPr/>
      <dgm:t>
        <a:bodyPr/>
        <a:lstStyle/>
        <a:p>
          <a:endParaRPr lang="es-ES"/>
        </a:p>
      </dgm:t>
    </dgm:pt>
    <dgm:pt modelId="{81485A2D-C801-4166-8A61-2709A0483BBF}" type="pres">
      <dgm:prSet presAssocID="{3E3489CC-2952-4AF2-9335-21A899967547}" presName="hierRoot3" presStyleCnt="0"/>
      <dgm:spPr/>
    </dgm:pt>
    <dgm:pt modelId="{221E6C24-9CB5-43C5-8BC1-5E5226D0DF18}" type="pres">
      <dgm:prSet presAssocID="{3E3489CC-2952-4AF2-9335-21A899967547}" presName="composite3" presStyleCnt="0"/>
      <dgm:spPr/>
    </dgm:pt>
    <dgm:pt modelId="{31BE3BE3-7D18-481A-A37F-806DA266C7C3}" type="pres">
      <dgm:prSet presAssocID="{3E3489CC-2952-4AF2-9335-21A899967547}" presName="background3" presStyleLbl="node3" presStyleIdx="0" presStyleCnt="5"/>
      <dgm:spPr/>
    </dgm:pt>
    <dgm:pt modelId="{D710D9A3-A5D4-46D4-B15B-EBA88C1C53C0}" type="pres">
      <dgm:prSet presAssocID="{3E3489CC-2952-4AF2-9335-21A899967547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AF827-B078-4087-8E71-267304EF1D22}" type="pres">
      <dgm:prSet presAssocID="{3E3489CC-2952-4AF2-9335-21A899967547}" presName="hierChild4" presStyleCnt="0"/>
      <dgm:spPr/>
    </dgm:pt>
    <dgm:pt modelId="{F8F3A79F-909C-4215-9314-987890E85D05}" type="pres">
      <dgm:prSet presAssocID="{06DBE398-5075-4F7D-A1FF-CB188F175BB8}" presName="Name17" presStyleLbl="parChTrans1D3" presStyleIdx="1" presStyleCnt="5"/>
      <dgm:spPr/>
      <dgm:t>
        <a:bodyPr/>
        <a:lstStyle/>
        <a:p>
          <a:endParaRPr lang="es-ES"/>
        </a:p>
      </dgm:t>
    </dgm:pt>
    <dgm:pt modelId="{899D9DA1-BAF5-42FB-ACE8-5915E715B18C}" type="pres">
      <dgm:prSet presAssocID="{AADD4FD4-FF73-4054-82D1-A48D509A8410}" presName="hierRoot3" presStyleCnt="0"/>
      <dgm:spPr/>
    </dgm:pt>
    <dgm:pt modelId="{72E4FC54-ECDE-4366-97A4-B9604C5E39E1}" type="pres">
      <dgm:prSet presAssocID="{AADD4FD4-FF73-4054-82D1-A48D509A8410}" presName="composite3" presStyleCnt="0"/>
      <dgm:spPr/>
    </dgm:pt>
    <dgm:pt modelId="{F34D2EFE-38B0-4459-925C-683E5F5C7628}" type="pres">
      <dgm:prSet presAssocID="{AADD4FD4-FF73-4054-82D1-A48D509A8410}" presName="background3" presStyleLbl="node3" presStyleIdx="1" presStyleCnt="5"/>
      <dgm:spPr/>
    </dgm:pt>
    <dgm:pt modelId="{1ADBE1B2-F19A-4CFB-B406-EEC7B61FCDCD}" type="pres">
      <dgm:prSet presAssocID="{AADD4FD4-FF73-4054-82D1-A48D509A841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E39017-7DFA-4766-8453-0C32F9F80FA0}" type="pres">
      <dgm:prSet presAssocID="{AADD4FD4-FF73-4054-82D1-A48D509A8410}" presName="hierChild4" presStyleCnt="0"/>
      <dgm:spPr/>
    </dgm:pt>
    <dgm:pt modelId="{688273DD-F303-4490-8D94-8B3758E62B6C}" type="pres">
      <dgm:prSet presAssocID="{FB98E83B-7F69-4662-A0AF-1B303CBEC673}" presName="Name17" presStyleLbl="parChTrans1D3" presStyleIdx="2" presStyleCnt="5"/>
      <dgm:spPr/>
      <dgm:t>
        <a:bodyPr/>
        <a:lstStyle/>
        <a:p>
          <a:endParaRPr lang="es-ES"/>
        </a:p>
      </dgm:t>
    </dgm:pt>
    <dgm:pt modelId="{9D8E6ED9-E0DB-4125-B03D-5CF75E504BBC}" type="pres">
      <dgm:prSet presAssocID="{B1C76317-C60B-4DB2-A527-D20DBEEA90B7}" presName="hierRoot3" presStyleCnt="0"/>
      <dgm:spPr/>
    </dgm:pt>
    <dgm:pt modelId="{28463E67-C16C-48D1-A12C-360D247BD587}" type="pres">
      <dgm:prSet presAssocID="{B1C76317-C60B-4DB2-A527-D20DBEEA90B7}" presName="composite3" presStyleCnt="0"/>
      <dgm:spPr/>
    </dgm:pt>
    <dgm:pt modelId="{E33852D5-DC4B-4DB5-92D7-B3EB64E0AE59}" type="pres">
      <dgm:prSet presAssocID="{B1C76317-C60B-4DB2-A527-D20DBEEA90B7}" presName="background3" presStyleLbl="node3" presStyleIdx="2" presStyleCnt="5"/>
      <dgm:spPr/>
    </dgm:pt>
    <dgm:pt modelId="{16CB3C30-D7A0-4918-8313-E5D6EAE558A8}" type="pres">
      <dgm:prSet presAssocID="{B1C76317-C60B-4DB2-A527-D20DBEEA90B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BBB037-7FE3-435C-9B8E-7F04159A19E9}" type="pres">
      <dgm:prSet presAssocID="{B1C76317-C60B-4DB2-A527-D20DBEEA90B7}" presName="hierChild4" presStyleCnt="0"/>
      <dgm:spPr/>
    </dgm:pt>
    <dgm:pt modelId="{98BE38CF-86DA-43C6-A46D-E946E0A030BB}" type="pres">
      <dgm:prSet presAssocID="{047C3FF5-F2E8-4082-9405-13A4D72B93A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F92A7B15-8795-4AD0-BC75-D24CD55F6DBB}" type="pres">
      <dgm:prSet presAssocID="{59919115-3B4D-468A-B686-B90E0D3CCC9B}" presName="hierRoot2" presStyleCnt="0"/>
      <dgm:spPr/>
    </dgm:pt>
    <dgm:pt modelId="{56F37627-AE8D-441C-9F68-398903C3EA0F}" type="pres">
      <dgm:prSet presAssocID="{59919115-3B4D-468A-B686-B90E0D3CCC9B}" presName="composite2" presStyleCnt="0"/>
      <dgm:spPr/>
    </dgm:pt>
    <dgm:pt modelId="{137C8229-D3C3-405D-926E-3461ADB13D68}" type="pres">
      <dgm:prSet presAssocID="{59919115-3B4D-468A-B686-B90E0D3CCC9B}" presName="background2" presStyleLbl="node2" presStyleIdx="1" presStyleCnt="3"/>
      <dgm:spPr/>
    </dgm:pt>
    <dgm:pt modelId="{C94AC8E8-127D-4281-B18C-815B8FB2EA91}" type="pres">
      <dgm:prSet presAssocID="{59919115-3B4D-468A-B686-B90E0D3CCC9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DBCBA-7A69-4A8C-ABC4-8B6AA585FEFA}" type="pres">
      <dgm:prSet presAssocID="{59919115-3B4D-468A-B686-B90E0D3CCC9B}" presName="hierChild3" presStyleCnt="0"/>
      <dgm:spPr/>
    </dgm:pt>
    <dgm:pt modelId="{3B696DCB-C72E-43D5-9756-EFB3FCB9DB84}" type="pres">
      <dgm:prSet presAssocID="{2E06911A-B9EE-4C29-A32B-9F7CDB3D925F}" presName="Name10" presStyleLbl="parChTrans1D2" presStyleIdx="2" presStyleCnt="3"/>
      <dgm:spPr/>
      <dgm:t>
        <a:bodyPr/>
        <a:lstStyle/>
        <a:p>
          <a:endParaRPr lang="es-ES"/>
        </a:p>
      </dgm:t>
    </dgm:pt>
    <dgm:pt modelId="{F56F1B16-7743-4F56-AE72-DE26C4A75692}" type="pres">
      <dgm:prSet presAssocID="{15C1ADEA-4717-46AE-A5C2-CA3DA159A0A5}" presName="hierRoot2" presStyleCnt="0"/>
      <dgm:spPr/>
    </dgm:pt>
    <dgm:pt modelId="{80E802B6-6A0E-4DC4-B5A5-610F3C8A0D7F}" type="pres">
      <dgm:prSet presAssocID="{15C1ADEA-4717-46AE-A5C2-CA3DA159A0A5}" presName="composite2" presStyleCnt="0"/>
      <dgm:spPr/>
    </dgm:pt>
    <dgm:pt modelId="{17761FEC-A8C1-4443-8723-169DA2C07FC0}" type="pres">
      <dgm:prSet presAssocID="{15C1ADEA-4717-46AE-A5C2-CA3DA159A0A5}" presName="background2" presStyleLbl="node2" presStyleIdx="2" presStyleCnt="3"/>
      <dgm:spPr/>
    </dgm:pt>
    <dgm:pt modelId="{2ACF2A6F-AEEF-4F14-A473-78E762C984C7}" type="pres">
      <dgm:prSet presAssocID="{15C1ADEA-4717-46AE-A5C2-CA3DA159A0A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00805-F773-44BC-8F9C-0EADE863ED69}" type="pres">
      <dgm:prSet presAssocID="{15C1ADEA-4717-46AE-A5C2-CA3DA159A0A5}" presName="hierChild3" presStyleCnt="0"/>
      <dgm:spPr/>
    </dgm:pt>
    <dgm:pt modelId="{E999E696-8F03-4E20-AC66-02721E376186}" type="pres">
      <dgm:prSet presAssocID="{A4F1897D-DC61-4734-9DCB-7EE48A02569D}" presName="Name17" presStyleLbl="parChTrans1D3" presStyleIdx="3" presStyleCnt="5"/>
      <dgm:spPr/>
      <dgm:t>
        <a:bodyPr/>
        <a:lstStyle/>
        <a:p>
          <a:endParaRPr lang="es-ES"/>
        </a:p>
      </dgm:t>
    </dgm:pt>
    <dgm:pt modelId="{5110B891-5175-42F2-9B2B-FC698DD33601}" type="pres">
      <dgm:prSet presAssocID="{FC4705C4-5591-4751-8C86-6EB20714FD84}" presName="hierRoot3" presStyleCnt="0"/>
      <dgm:spPr/>
    </dgm:pt>
    <dgm:pt modelId="{784D5246-A468-441D-85A9-F7B21EA9315D}" type="pres">
      <dgm:prSet presAssocID="{FC4705C4-5591-4751-8C86-6EB20714FD84}" presName="composite3" presStyleCnt="0"/>
      <dgm:spPr/>
    </dgm:pt>
    <dgm:pt modelId="{58ACCA99-9D9D-4E15-9733-7F1004A02682}" type="pres">
      <dgm:prSet presAssocID="{FC4705C4-5591-4751-8C86-6EB20714FD84}" presName="background3" presStyleLbl="node3" presStyleIdx="3" presStyleCnt="5"/>
      <dgm:spPr/>
    </dgm:pt>
    <dgm:pt modelId="{E0BD749E-7936-492C-8444-D85040FEF57E}" type="pres">
      <dgm:prSet presAssocID="{FC4705C4-5591-4751-8C86-6EB20714FD84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95A8BA-BE1A-402E-A6B7-2B5998A37545}" type="pres">
      <dgm:prSet presAssocID="{FC4705C4-5591-4751-8C86-6EB20714FD84}" presName="hierChild4" presStyleCnt="0"/>
      <dgm:spPr/>
    </dgm:pt>
    <dgm:pt modelId="{F69320ED-B404-4945-9803-0D6C2A29F8AD}" type="pres">
      <dgm:prSet presAssocID="{070560DC-A0A3-4659-958C-D53FE7D03BC8}" presName="Name17" presStyleLbl="parChTrans1D3" presStyleIdx="4" presStyleCnt="5"/>
      <dgm:spPr/>
      <dgm:t>
        <a:bodyPr/>
        <a:lstStyle/>
        <a:p>
          <a:endParaRPr lang="es-ES"/>
        </a:p>
      </dgm:t>
    </dgm:pt>
    <dgm:pt modelId="{266CCA0C-9498-40A1-9344-1C02411DEBA8}" type="pres">
      <dgm:prSet presAssocID="{CC132AF6-E2B2-482B-A76B-41824DAC17CF}" presName="hierRoot3" presStyleCnt="0"/>
      <dgm:spPr/>
    </dgm:pt>
    <dgm:pt modelId="{FE51D1A1-07DA-4A36-B82E-F5FF4E94C330}" type="pres">
      <dgm:prSet presAssocID="{CC132AF6-E2B2-482B-A76B-41824DAC17CF}" presName="composite3" presStyleCnt="0"/>
      <dgm:spPr/>
    </dgm:pt>
    <dgm:pt modelId="{5EB09985-122B-4B43-99E3-122A574C7F01}" type="pres">
      <dgm:prSet presAssocID="{CC132AF6-E2B2-482B-A76B-41824DAC17CF}" presName="background3" presStyleLbl="node3" presStyleIdx="4" presStyleCnt="5"/>
      <dgm:spPr/>
    </dgm:pt>
    <dgm:pt modelId="{E227D8AB-56C9-4684-A534-DEE0914506A9}" type="pres">
      <dgm:prSet presAssocID="{CC132AF6-E2B2-482B-A76B-41824DAC17C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FC6E7-D858-49CB-B93B-43546A0E8E81}" type="pres">
      <dgm:prSet presAssocID="{CC132AF6-E2B2-482B-A76B-41824DAC17CF}" presName="hierChild4" presStyleCnt="0"/>
      <dgm:spPr/>
    </dgm:pt>
  </dgm:ptLst>
  <dgm:cxnLst>
    <dgm:cxn modelId="{39A835E2-3B8A-4958-9EE0-DFF6EEA82EE5}" type="presOf" srcId="{070560DC-A0A3-4659-958C-D53FE7D03BC8}" destId="{F69320ED-B404-4945-9803-0D6C2A29F8AD}" srcOrd="0" destOrd="0" presId="urn:microsoft.com/office/officeart/2005/8/layout/hierarchy1"/>
    <dgm:cxn modelId="{75A81C8B-6F85-4D79-ABDC-E24127BD7BC0}" srcId="{185EDFCC-9DB1-4510-A913-741C188B32B1}" destId="{AADD4FD4-FF73-4054-82D1-A48D509A8410}" srcOrd="1" destOrd="0" parTransId="{06DBE398-5075-4F7D-A1FF-CB188F175BB8}" sibTransId="{9DB81357-6825-459D-9C4B-91A8BDEC4C35}"/>
    <dgm:cxn modelId="{5E20F624-0CD7-4629-AA2D-2102EA1D99EC}" type="presOf" srcId="{DE139A61-23E6-499D-B4F4-805222EBCB07}" destId="{860A02B7-7848-461B-8128-4D2120C448CF}" srcOrd="0" destOrd="0" presId="urn:microsoft.com/office/officeart/2005/8/layout/hierarchy1"/>
    <dgm:cxn modelId="{D28A41EA-0F0F-493D-BAFA-6C8FBD807DC3}" srcId="{B03E7908-8A2A-45DD-A2B7-45525DE76858}" destId="{15C1ADEA-4717-46AE-A5C2-CA3DA159A0A5}" srcOrd="2" destOrd="0" parTransId="{2E06911A-B9EE-4C29-A32B-9F7CDB3D925F}" sibTransId="{B618770D-EB63-4CDC-BE80-1ABE11FB3C70}"/>
    <dgm:cxn modelId="{1D864803-861B-4D9F-AC03-8DFB9B91EF11}" type="presOf" srcId="{15C1ADEA-4717-46AE-A5C2-CA3DA159A0A5}" destId="{2ACF2A6F-AEEF-4F14-A473-78E762C984C7}" srcOrd="0" destOrd="0" presId="urn:microsoft.com/office/officeart/2005/8/layout/hierarchy1"/>
    <dgm:cxn modelId="{914BD548-FB68-407E-A371-3AE382051572}" type="presOf" srcId="{59919115-3B4D-468A-B686-B90E0D3CCC9B}" destId="{C94AC8E8-127D-4281-B18C-815B8FB2EA91}" srcOrd="0" destOrd="0" presId="urn:microsoft.com/office/officeart/2005/8/layout/hierarchy1"/>
    <dgm:cxn modelId="{7774D7B2-F3A3-46E1-B7D4-A8B49842D3A1}" type="presOf" srcId="{3E3489CC-2952-4AF2-9335-21A899967547}" destId="{D710D9A3-A5D4-46D4-B15B-EBA88C1C53C0}" srcOrd="0" destOrd="0" presId="urn:microsoft.com/office/officeart/2005/8/layout/hierarchy1"/>
    <dgm:cxn modelId="{01EE66FA-4CCE-446A-B3CE-CE0B4EB56E10}" type="presOf" srcId="{FB98E83B-7F69-4662-A0AF-1B303CBEC673}" destId="{688273DD-F303-4490-8D94-8B3758E62B6C}" srcOrd="0" destOrd="0" presId="urn:microsoft.com/office/officeart/2005/8/layout/hierarchy1"/>
    <dgm:cxn modelId="{75D29AC7-279E-494E-ABB4-27A9B2B4A760}" type="presOf" srcId="{047C3FF5-F2E8-4082-9405-13A4D72B93A9}" destId="{98BE38CF-86DA-43C6-A46D-E946E0A030BB}" srcOrd="0" destOrd="0" presId="urn:microsoft.com/office/officeart/2005/8/layout/hierarchy1"/>
    <dgm:cxn modelId="{35E723B5-73EE-426E-B70F-798DC7BA0817}" srcId="{185EDFCC-9DB1-4510-A913-741C188B32B1}" destId="{B1C76317-C60B-4DB2-A527-D20DBEEA90B7}" srcOrd="2" destOrd="0" parTransId="{FB98E83B-7F69-4662-A0AF-1B303CBEC673}" sibTransId="{E38B6641-E70E-41C1-8F6D-AEE698076D42}"/>
    <dgm:cxn modelId="{C8FA57AD-F440-410F-BEBF-13EB244442D7}" srcId="{15C1ADEA-4717-46AE-A5C2-CA3DA159A0A5}" destId="{CC132AF6-E2B2-482B-A76B-41824DAC17CF}" srcOrd="1" destOrd="0" parTransId="{070560DC-A0A3-4659-958C-D53FE7D03BC8}" sibTransId="{D83898C0-F9D8-4E63-8561-52C52D9BF606}"/>
    <dgm:cxn modelId="{9AF39CC8-E5EA-499D-B31D-82A0E1C6F530}" type="presOf" srcId="{CC132AF6-E2B2-482B-A76B-41824DAC17CF}" destId="{E227D8AB-56C9-4684-A534-DEE0914506A9}" srcOrd="0" destOrd="0" presId="urn:microsoft.com/office/officeart/2005/8/layout/hierarchy1"/>
    <dgm:cxn modelId="{AF0A7F67-6DD6-4B24-8D76-72AA476B2774}" srcId="{7D54AFEA-6549-42BB-9FFB-48AAFB7FDF74}" destId="{B03E7908-8A2A-45DD-A2B7-45525DE76858}" srcOrd="0" destOrd="0" parTransId="{3B511D2A-2723-454E-9AFA-58825CC125A9}" sibTransId="{8F13609F-E410-4601-9B52-9486110FCEEC}"/>
    <dgm:cxn modelId="{57D9E1E0-39AE-4F59-88C4-68C6B0EB3DAC}" srcId="{15C1ADEA-4717-46AE-A5C2-CA3DA159A0A5}" destId="{FC4705C4-5591-4751-8C86-6EB20714FD84}" srcOrd="0" destOrd="0" parTransId="{A4F1897D-DC61-4734-9DCB-7EE48A02569D}" sibTransId="{601328A5-77A7-44F3-AC79-11EFE566156E}"/>
    <dgm:cxn modelId="{C67822A7-58CE-484B-8F78-C25CC3BB2B3E}" srcId="{B03E7908-8A2A-45DD-A2B7-45525DE76858}" destId="{185EDFCC-9DB1-4510-A913-741C188B32B1}" srcOrd="0" destOrd="0" parTransId="{C6DF5087-3DE9-46B8-8997-3E549FB0013F}" sibTransId="{EEE05E60-4058-40B1-888D-F3BB3DB7A5CA}"/>
    <dgm:cxn modelId="{AD7C3104-5C3F-42FC-A417-2659CEEA2950}" srcId="{B03E7908-8A2A-45DD-A2B7-45525DE76858}" destId="{59919115-3B4D-468A-B686-B90E0D3CCC9B}" srcOrd="1" destOrd="0" parTransId="{047C3FF5-F2E8-4082-9405-13A4D72B93A9}" sibTransId="{D69E8476-3847-49AC-9A02-1714201492ED}"/>
    <dgm:cxn modelId="{5271F2DB-EED1-470E-B367-464B96BE6A6C}" type="presOf" srcId="{B1C76317-C60B-4DB2-A527-D20DBEEA90B7}" destId="{16CB3C30-D7A0-4918-8313-E5D6EAE558A8}" srcOrd="0" destOrd="0" presId="urn:microsoft.com/office/officeart/2005/8/layout/hierarchy1"/>
    <dgm:cxn modelId="{E08FC0B8-9B7A-4DFB-B3B1-CE3196387688}" type="presOf" srcId="{06DBE398-5075-4F7D-A1FF-CB188F175BB8}" destId="{F8F3A79F-909C-4215-9314-987890E85D05}" srcOrd="0" destOrd="0" presId="urn:microsoft.com/office/officeart/2005/8/layout/hierarchy1"/>
    <dgm:cxn modelId="{24022092-BB2C-4F1E-98CE-A59EE1209748}" type="presOf" srcId="{7D54AFEA-6549-42BB-9FFB-48AAFB7FDF74}" destId="{1EAB86F0-993A-4002-AA59-8B40E1FDAE36}" srcOrd="0" destOrd="0" presId="urn:microsoft.com/office/officeart/2005/8/layout/hierarchy1"/>
    <dgm:cxn modelId="{115220F8-65B4-41B4-88EC-D0F8B2B1ED82}" type="presOf" srcId="{C6DF5087-3DE9-46B8-8997-3E549FB0013F}" destId="{6B6B22FE-6707-4622-A8A2-5868E7E7009C}" srcOrd="0" destOrd="0" presId="urn:microsoft.com/office/officeart/2005/8/layout/hierarchy1"/>
    <dgm:cxn modelId="{869F0ECB-6BA0-47FE-AEF9-DC6181C09DE8}" type="presOf" srcId="{A4F1897D-DC61-4734-9DCB-7EE48A02569D}" destId="{E999E696-8F03-4E20-AC66-02721E376186}" srcOrd="0" destOrd="0" presId="urn:microsoft.com/office/officeart/2005/8/layout/hierarchy1"/>
    <dgm:cxn modelId="{565E8E00-440F-4A0C-8A72-C5B26513B348}" type="presOf" srcId="{AADD4FD4-FF73-4054-82D1-A48D509A8410}" destId="{1ADBE1B2-F19A-4CFB-B406-EEC7B61FCDCD}" srcOrd="0" destOrd="0" presId="urn:microsoft.com/office/officeart/2005/8/layout/hierarchy1"/>
    <dgm:cxn modelId="{5B7C6E68-5C69-4811-A90C-FB8D43833412}" type="presOf" srcId="{185EDFCC-9DB1-4510-A913-741C188B32B1}" destId="{251B7863-6399-4A30-8786-6614F4D3B37E}" srcOrd="0" destOrd="0" presId="urn:microsoft.com/office/officeart/2005/8/layout/hierarchy1"/>
    <dgm:cxn modelId="{C7622DBA-6C4D-465D-AADA-E506B6AAB43A}" type="presOf" srcId="{2E06911A-B9EE-4C29-A32B-9F7CDB3D925F}" destId="{3B696DCB-C72E-43D5-9756-EFB3FCB9DB84}" srcOrd="0" destOrd="0" presId="urn:microsoft.com/office/officeart/2005/8/layout/hierarchy1"/>
    <dgm:cxn modelId="{8F644885-6499-4F40-B082-28D7AA866488}" type="presOf" srcId="{FC4705C4-5591-4751-8C86-6EB20714FD84}" destId="{E0BD749E-7936-492C-8444-D85040FEF57E}" srcOrd="0" destOrd="0" presId="urn:microsoft.com/office/officeart/2005/8/layout/hierarchy1"/>
    <dgm:cxn modelId="{03977D84-4B51-450A-B080-6F009A4B597E}" type="presOf" srcId="{B03E7908-8A2A-45DD-A2B7-45525DE76858}" destId="{113CE361-A956-4BBE-B56B-6E916B809665}" srcOrd="0" destOrd="0" presId="urn:microsoft.com/office/officeart/2005/8/layout/hierarchy1"/>
    <dgm:cxn modelId="{73D7CE90-4356-42DA-8E2D-EB61E471192F}" srcId="{185EDFCC-9DB1-4510-A913-741C188B32B1}" destId="{3E3489CC-2952-4AF2-9335-21A899967547}" srcOrd="0" destOrd="0" parTransId="{DE139A61-23E6-499D-B4F4-805222EBCB07}" sibTransId="{E70767D2-1E3E-4132-A228-77C60A7227B4}"/>
    <dgm:cxn modelId="{C3467798-A1D3-4A68-A5BB-79C69DC1AB16}" type="presParOf" srcId="{1EAB86F0-993A-4002-AA59-8B40E1FDAE36}" destId="{29D98DD8-BD4D-49EA-A689-319E38943913}" srcOrd="0" destOrd="0" presId="urn:microsoft.com/office/officeart/2005/8/layout/hierarchy1"/>
    <dgm:cxn modelId="{9145C5A1-F69C-4437-8216-31A3EE97DB01}" type="presParOf" srcId="{29D98DD8-BD4D-49EA-A689-319E38943913}" destId="{67CA006B-9338-4A11-94F3-1D154F7BC8D5}" srcOrd="0" destOrd="0" presId="urn:microsoft.com/office/officeart/2005/8/layout/hierarchy1"/>
    <dgm:cxn modelId="{F3D8E32D-429C-4B87-AA04-AAAF867A6A89}" type="presParOf" srcId="{67CA006B-9338-4A11-94F3-1D154F7BC8D5}" destId="{A89FBC8A-2F7A-4634-922C-E719AA40220E}" srcOrd="0" destOrd="0" presId="urn:microsoft.com/office/officeart/2005/8/layout/hierarchy1"/>
    <dgm:cxn modelId="{377B4A1B-9DA3-47F6-BE14-6E53A3B30430}" type="presParOf" srcId="{67CA006B-9338-4A11-94F3-1D154F7BC8D5}" destId="{113CE361-A956-4BBE-B56B-6E916B809665}" srcOrd="1" destOrd="0" presId="urn:microsoft.com/office/officeart/2005/8/layout/hierarchy1"/>
    <dgm:cxn modelId="{1B5C120F-961F-43F2-B9F7-CAFF436B5930}" type="presParOf" srcId="{29D98DD8-BD4D-49EA-A689-319E38943913}" destId="{C616E3EF-CAA6-4E93-A445-55F86DEB2524}" srcOrd="1" destOrd="0" presId="urn:microsoft.com/office/officeart/2005/8/layout/hierarchy1"/>
    <dgm:cxn modelId="{C48FF9CB-944E-4624-B302-CA9CCAA560CA}" type="presParOf" srcId="{C616E3EF-CAA6-4E93-A445-55F86DEB2524}" destId="{6B6B22FE-6707-4622-A8A2-5868E7E7009C}" srcOrd="0" destOrd="0" presId="urn:microsoft.com/office/officeart/2005/8/layout/hierarchy1"/>
    <dgm:cxn modelId="{39B0CC56-5D6E-497C-AA87-5008835C52E6}" type="presParOf" srcId="{C616E3EF-CAA6-4E93-A445-55F86DEB2524}" destId="{6435F21E-57D4-4DB7-8DEF-2AC7A4AD377D}" srcOrd="1" destOrd="0" presId="urn:microsoft.com/office/officeart/2005/8/layout/hierarchy1"/>
    <dgm:cxn modelId="{EEC126CF-D30D-47DB-A21E-DA77D7255D00}" type="presParOf" srcId="{6435F21E-57D4-4DB7-8DEF-2AC7A4AD377D}" destId="{5141FAA3-0B7A-46F7-BF15-4F09CD2651DB}" srcOrd="0" destOrd="0" presId="urn:microsoft.com/office/officeart/2005/8/layout/hierarchy1"/>
    <dgm:cxn modelId="{06D71E96-E48C-4AB6-9302-D14EBB5E9442}" type="presParOf" srcId="{5141FAA3-0B7A-46F7-BF15-4F09CD2651DB}" destId="{DC3A7FC7-41E1-416D-B3E8-397C9F0B8B8B}" srcOrd="0" destOrd="0" presId="urn:microsoft.com/office/officeart/2005/8/layout/hierarchy1"/>
    <dgm:cxn modelId="{C1E3D76E-FAE8-4534-B726-ABC2DCCDA129}" type="presParOf" srcId="{5141FAA3-0B7A-46F7-BF15-4F09CD2651DB}" destId="{251B7863-6399-4A30-8786-6614F4D3B37E}" srcOrd="1" destOrd="0" presId="urn:microsoft.com/office/officeart/2005/8/layout/hierarchy1"/>
    <dgm:cxn modelId="{5D842225-3A92-4653-99E3-ECB934BB4E6A}" type="presParOf" srcId="{6435F21E-57D4-4DB7-8DEF-2AC7A4AD377D}" destId="{9423FEDF-FAE9-444F-A7C0-CC52823635D0}" srcOrd="1" destOrd="0" presId="urn:microsoft.com/office/officeart/2005/8/layout/hierarchy1"/>
    <dgm:cxn modelId="{9E2FC6EC-6B91-4172-BC38-697741F78AA4}" type="presParOf" srcId="{9423FEDF-FAE9-444F-A7C0-CC52823635D0}" destId="{860A02B7-7848-461B-8128-4D2120C448CF}" srcOrd="0" destOrd="0" presId="urn:microsoft.com/office/officeart/2005/8/layout/hierarchy1"/>
    <dgm:cxn modelId="{3F33E0BB-A128-4373-8C14-C21961915D28}" type="presParOf" srcId="{9423FEDF-FAE9-444F-A7C0-CC52823635D0}" destId="{81485A2D-C801-4166-8A61-2709A0483BBF}" srcOrd="1" destOrd="0" presId="urn:microsoft.com/office/officeart/2005/8/layout/hierarchy1"/>
    <dgm:cxn modelId="{077B0B3C-F87C-4F57-A491-F11DC071785F}" type="presParOf" srcId="{81485A2D-C801-4166-8A61-2709A0483BBF}" destId="{221E6C24-9CB5-43C5-8BC1-5E5226D0DF18}" srcOrd="0" destOrd="0" presId="urn:microsoft.com/office/officeart/2005/8/layout/hierarchy1"/>
    <dgm:cxn modelId="{59A82491-4329-46FA-B089-3FFF9EDF8BAC}" type="presParOf" srcId="{221E6C24-9CB5-43C5-8BC1-5E5226D0DF18}" destId="{31BE3BE3-7D18-481A-A37F-806DA266C7C3}" srcOrd="0" destOrd="0" presId="urn:microsoft.com/office/officeart/2005/8/layout/hierarchy1"/>
    <dgm:cxn modelId="{F742C747-95D2-46B5-B6F6-F82A7A84A29D}" type="presParOf" srcId="{221E6C24-9CB5-43C5-8BC1-5E5226D0DF18}" destId="{D710D9A3-A5D4-46D4-B15B-EBA88C1C53C0}" srcOrd="1" destOrd="0" presId="urn:microsoft.com/office/officeart/2005/8/layout/hierarchy1"/>
    <dgm:cxn modelId="{27D5C6EF-A96F-4E4A-BA0C-7CFA939976F7}" type="presParOf" srcId="{81485A2D-C801-4166-8A61-2709A0483BBF}" destId="{7ACAF827-B078-4087-8E71-267304EF1D22}" srcOrd="1" destOrd="0" presId="urn:microsoft.com/office/officeart/2005/8/layout/hierarchy1"/>
    <dgm:cxn modelId="{23EB3159-F5BE-4062-B283-DF46E77074D0}" type="presParOf" srcId="{9423FEDF-FAE9-444F-A7C0-CC52823635D0}" destId="{F8F3A79F-909C-4215-9314-987890E85D05}" srcOrd="2" destOrd="0" presId="urn:microsoft.com/office/officeart/2005/8/layout/hierarchy1"/>
    <dgm:cxn modelId="{81A822CE-DF82-4859-BD29-1952724047BB}" type="presParOf" srcId="{9423FEDF-FAE9-444F-A7C0-CC52823635D0}" destId="{899D9DA1-BAF5-42FB-ACE8-5915E715B18C}" srcOrd="3" destOrd="0" presId="urn:microsoft.com/office/officeart/2005/8/layout/hierarchy1"/>
    <dgm:cxn modelId="{1BCB2035-A291-4959-8775-417387FC9C34}" type="presParOf" srcId="{899D9DA1-BAF5-42FB-ACE8-5915E715B18C}" destId="{72E4FC54-ECDE-4366-97A4-B9604C5E39E1}" srcOrd="0" destOrd="0" presId="urn:microsoft.com/office/officeart/2005/8/layout/hierarchy1"/>
    <dgm:cxn modelId="{CAABBDFC-27B0-499F-A281-E8615CCC0A7F}" type="presParOf" srcId="{72E4FC54-ECDE-4366-97A4-B9604C5E39E1}" destId="{F34D2EFE-38B0-4459-925C-683E5F5C7628}" srcOrd="0" destOrd="0" presId="urn:microsoft.com/office/officeart/2005/8/layout/hierarchy1"/>
    <dgm:cxn modelId="{0A6D4144-D178-40FB-83BF-26270292111B}" type="presParOf" srcId="{72E4FC54-ECDE-4366-97A4-B9604C5E39E1}" destId="{1ADBE1B2-F19A-4CFB-B406-EEC7B61FCDCD}" srcOrd="1" destOrd="0" presId="urn:microsoft.com/office/officeart/2005/8/layout/hierarchy1"/>
    <dgm:cxn modelId="{245C4B8D-4CB2-4651-9E11-44F43E419F33}" type="presParOf" srcId="{899D9DA1-BAF5-42FB-ACE8-5915E715B18C}" destId="{B8E39017-7DFA-4766-8453-0C32F9F80FA0}" srcOrd="1" destOrd="0" presId="urn:microsoft.com/office/officeart/2005/8/layout/hierarchy1"/>
    <dgm:cxn modelId="{42D4349F-DCA1-48F6-B641-2AEBCFDA3F56}" type="presParOf" srcId="{9423FEDF-FAE9-444F-A7C0-CC52823635D0}" destId="{688273DD-F303-4490-8D94-8B3758E62B6C}" srcOrd="4" destOrd="0" presId="urn:microsoft.com/office/officeart/2005/8/layout/hierarchy1"/>
    <dgm:cxn modelId="{1B2D2E07-3BCF-4D8D-9D49-2B8C3CBEAFFF}" type="presParOf" srcId="{9423FEDF-FAE9-444F-A7C0-CC52823635D0}" destId="{9D8E6ED9-E0DB-4125-B03D-5CF75E504BBC}" srcOrd="5" destOrd="0" presId="urn:microsoft.com/office/officeart/2005/8/layout/hierarchy1"/>
    <dgm:cxn modelId="{878EF6A9-A124-409B-9A59-50F408356079}" type="presParOf" srcId="{9D8E6ED9-E0DB-4125-B03D-5CF75E504BBC}" destId="{28463E67-C16C-48D1-A12C-360D247BD587}" srcOrd="0" destOrd="0" presId="urn:microsoft.com/office/officeart/2005/8/layout/hierarchy1"/>
    <dgm:cxn modelId="{8BE65699-EB14-48BD-9A6C-D2DBA5C2A19F}" type="presParOf" srcId="{28463E67-C16C-48D1-A12C-360D247BD587}" destId="{E33852D5-DC4B-4DB5-92D7-B3EB64E0AE59}" srcOrd="0" destOrd="0" presId="urn:microsoft.com/office/officeart/2005/8/layout/hierarchy1"/>
    <dgm:cxn modelId="{DC8497FF-87A7-46D8-BCD1-29D5145762A7}" type="presParOf" srcId="{28463E67-C16C-48D1-A12C-360D247BD587}" destId="{16CB3C30-D7A0-4918-8313-E5D6EAE558A8}" srcOrd="1" destOrd="0" presId="urn:microsoft.com/office/officeart/2005/8/layout/hierarchy1"/>
    <dgm:cxn modelId="{135AE7EB-435A-4447-B420-336BF6EAC505}" type="presParOf" srcId="{9D8E6ED9-E0DB-4125-B03D-5CF75E504BBC}" destId="{E1BBB037-7FE3-435C-9B8E-7F04159A19E9}" srcOrd="1" destOrd="0" presId="urn:microsoft.com/office/officeart/2005/8/layout/hierarchy1"/>
    <dgm:cxn modelId="{9AA9AC15-F3F6-401F-921C-5CE6971B03EB}" type="presParOf" srcId="{C616E3EF-CAA6-4E93-A445-55F86DEB2524}" destId="{98BE38CF-86DA-43C6-A46D-E946E0A030BB}" srcOrd="2" destOrd="0" presId="urn:microsoft.com/office/officeart/2005/8/layout/hierarchy1"/>
    <dgm:cxn modelId="{1424DB03-B614-4EED-A8B8-A388B891C67B}" type="presParOf" srcId="{C616E3EF-CAA6-4E93-A445-55F86DEB2524}" destId="{F92A7B15-8795-4AD0-BC75-D24CD55F6DBB}" srcOrd="3" destOrd="0" presId="urn:microsoft.com/office/officeart/2005/8/layout/hierarchy1"/>
    <dgm:cxn modelId="{6D527BD5-4448-499B-B3B8-1FD8CCC292F3}" type="presParOf" srcId="{F92A7B15-8795-4AD0-BC75-D24CD55F6DBB}" destId="{56F37627-AE8D-441C-9F68-398903C3EA0F}" srcOrd="0" destOrd="0" presId="urn:microsoft.com/office/officeart/2005/8/layout/hierarchy1"/>
    <dgm:cxn modelId="{4A70330C-173D-4E7A-B048-39A64E91C902}" type="presParOf" srcId="{56F37627-AE8D-441C-9F68-398903C3EA0F}" destId="{137C8229-D3C3-405D-926E-3461ADB13D68}" srcOrd="0" destOrd="0" presId="urn:microsoft.com/office/officeart/2005/8/layout/hierarchy1"/>
    <dgm:cxn modelId="{E243C88C-2742-43B2-A6D2-80CD6619AA26}" type="presParOf" srcId="{56F37627-AE8D-441C-9F68-398903C3EA0F}" destId="{C94AC8E8-127D-4281-B18C-815B8FB2EA91}" srcOrd="1" destOrd="0" presId="urn:microsoft.com/office/officeart/2005/8/layout/hierarchy1"/>
    <dgm:cxn modelId="{A7DDD83C-DB6B-4410-869B-FEBEC3C302A5}" type="presParOf" srcId="{F92A7B15-8795-4AD0-BC75-D24CD55F6DBB}" destId="{887DBCBA-7A69-4A8C-ABC4-8B6AA585FEFA}" srcOrd="1" destOrd="0" presId="urn:microsoft.com/office/officeart/2005/8/layout/hierarchy1"/>
    <dgm:cxn modelId="{2D238B05-15CB-4C77-A31A-9A8EE282FFCF}" type="presParOf" srcId="{C616E3EF-CAA6-4E93-A445-55F86DEB2524}" destId="{3B696DCB-C72E-43D5-9756-EFB3FCB9DB84}" srcOrd="4" destOrd="0" presId="urn:microsoft.com/office/officeart/2005/8/layout/hierarchy1"/>
    <dgm:cxn modelId="{264134FA-A7F6-47E7-8585-DBC9B4EDDCEB}" type="presParOf" srcId="{C616E3EF-CAA6-4E93-A445-55F86DEB2524}" destId="{F56F1B16-7743-4F56-AE72-DE26C4A75692}" srcOrd="5" destOrd="0" presId="urn:microsoft.com/office/officeart/2005/8/layout/hierarchy1"/>
    <dgm:cxn modelId="{86AAB9E7-B14E-409B-B5D4-A509681291E6}" type="presParOf" srcId="{F56F1B16-7743-4F56-AE72-DE26C4A75692}" destId="{80E802B6-6A0E-4DC4-B5A5-610F3C8A0D7F}" srcOrd="0" destOrd="0" presId="urn:microsoft.com/office/officeart/2005/8/layout/hierarchy1"/>
    <dgm:cxn modelId="{F81524DB-0AEF-4FA2-9025-BCBD65FDAEEF}" type="presParOf" srcId="{80E802B6-6A0E-4DC4-B5A5-610F3C8A0D7F}" destId="{17761FEC-A8C1-4443-8723-169DA2C07FC0}" srcOrd="0" destOrd="0" presId="urn:microsoft.com/office/officeart/2005/8/layout/hierarchy1"/>
    <dgm:cxn modelId="{2972CA74-A01C-43A2-9278-1D0F02B3C49B}" type="presParOf" srcId="{80E802B6-6A0E-4DC4-B5A5-610F3C8A0D7F}" destId="{2ACF2A6F-AEEF-4F14-A473-78E762C984C7}" srcOrd="1" destOrd="0" presId="urn:microsoft.com/office/officeart/2005/8/layout/hierarchy1"/>
    <dgm:cxn modelId="{F8F1E3F0-DD3B-4587-8644-C75A31B21B5F}" type="presParOf" srcId="{F56F1B16-7743-4F56-AE72-DE26C4A75692}" destId="{9E800805-F773-44BC-8F9C-0EADE863ED69}" srcOrd="1" destOrd="0" presId="urn:microsoft.com/office/officeart/2005/8/layout/hierarchy1"/>
    <dgm:cxn modelId="{6E70CA45-E4B0-4FC4-B152-CD1C25DD0353}" type="presParOf" srcId="{9E800805-F773-44BC-8F9C-0EADE863ED69}" destId="{E999E696-8F03-4E20-AC66-02721E376186}" srcOrd="0" destOrd="0" presId="urn:microsoft.com/office/officeart/2005/8/layout/hierarchy1"/>
    <dgm:cxn modelId="{DADAD507-3A41-46F4-83FD-E758F7B6A137}" type="presParOf" srcId="{9E800805-F773-44BC-8F9C-0EADE863ED69}" destId="{5110B891-5175-42F2-9B2B-FC698DD33601}" srcOrd="1" destOrd="0" presId="urn:microsoft.com/office/officeart/2005/8/layout/hierarchy1"/>
    <dgm:cxn modelId="{E21CC5AD-AE70-4213-8965-086CB97B124C}" type="presParOf" srcId="{5110B891-5175-42F2-9B2B-FC698DD33601}" destId="{784D5246-A468-441D-85A9-F7B21EA9315D}" srcOrd="0" destOrd="0" presId="urn:microsoft.com/office/officeart/2005/8/layout/hierarchy1"/>
    <dgm:cxn modelId="{CB935E73-3312-4047-BF52-59BE4D91B33B}" type="presParOf" srcId="{784D5246-A468-441D-85A9-F7B21EA9315D}" destId="{58ACCA99-9D9D-4E15-9733-7F1004A02682}" srcOrd="0" destOrd="0" presId="urn:microsoft.com/office/officeart/2005/8/layout/hierarchy1"/>
    <dgm:cxn modelId="{CC3C2D3B-D8AE-4441-BDDE-7F9760321D61}" type="presParOf" srcId="{784D5246-A468-441D-85A9-F7B21EA9315D}" destId="{E0BD749E-7936-492C-8444-D85040FEF57E}" srcOrd="1" destOrd="0" presId="urn:microsoft.com/office/officeart/2005/8/layout/hierarchy1"/>
    <dgm:cxn modelId="{AA58576C-8184-4E11-9631-9EEC17BE0925}" type="presParOf" srcId="{5110B891-5175-42F2-9B2B-FC698DD33601}" destId="{0795A8BA-BE1A-402E-A6B7-2B5998A37545}" srcOrd="1" destOrd="0" presId="urn:microsoft.com/office/officeart/2005/8/layout/hierarchy1"/>
    <dgm:cxn modelId="{C0201A16-8255-4340-8AFE-796ABAF4C31C}" type="presParOf" srcId="{9E800805-F773-44BC-8F9C-0EADE863ED69}" destId="{F69320ED-B404-4945-9803-0D6C2A29F8AD}" srcOrd="2" destOrd="0" presId="urn:microsoft.com/office/officeart/2005/8/layout/hierarchy1"/>
    <dgm:cxn modelId="{B23E6247-3DC9-415F-A153-D1D1BC9C8A13}" type="presParOf" srcId="{9E800805-F773-44BC-8F9C-0EADE863ED69}" destId="{266CCA0C-9498-40A1-9344-1C02411DEBA8}" srcOrd="3" destOrd="0" presId="urn:microsoft.com/office/officeart/2005/8/layout/hierarchy1"/>
    <dgm:cxn modelId="{9874D29E-8EF3-43E6-81DD-3C2EE2AE7A43}" type="presParOf" srcId="{266CCA0C-9498-40A1-9344-1C02411DEBA8}" destId="{FE51D1A1-07DA-4A36-B82E-F5FF4E94C330}" srcOrd="0" destOrd="0" presId="urn:microsoft.com/office/officeart/2005/8/layout/hierarchy1"/>
    <dgm:cxn modelId="{1FB99166-1826-4C0C-B520-955AEB6239BB}" type="presParOf" srcId="{FE51D1A1-07DA-4A36-B82E-F5FF4E94C330}" destId="{5EB09985-122B-4B43-99E3-122A574C7F01}" srcOrd="0" destOrd="0" presId="urn:microsoft.com/office/officeart/2005/8/layout/hierarchy1"/>
    <dgm:cxn modelId="{CB2DE46F-2CA9-4DC5-8D47-DE631B3EC77C}" type="presParOf" srcId="{FE51D1A1-07DA-4A36-B82E-F5FF4E94C330}" destId="{E227D8AB-56C9-4684-A534-DEE0914506A9}" srcOrd="1" destOrd="0" presId="urn:microsoft.com/office/officeart/2005/8/layout/hierarchy1"/>
    <dgm:cxn modelId="{D5340BA4-1498-43CD-8EF0-30A77CEB717C}" type="presParOf" srcId="{266CCA0C-9498-40A1-9344-1C02411DEBA8}" destId="{C13FC6E7-D858-49CB-B93B-43546A0E8E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320ED-B404-4945-9803-0D6C2A29F8AD}">
      <dsp:nvSpPr>
        <dsp:cNvPr id="0" name=""/>
        <dsp:cNvSpPr/>
      </dsp:nvSpPr>
      <dsp:spPr>
        <a:xfrm>
          <a:off x="6626625" y="2101935"/>
          <a:ext cx="822228" cy="39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3"/>
              </a:lnTo>
              <a:lnTo>
                <a:pt x="822228" y="266663"/>
              </a:lnTo>
              <a:lnTo>
                <a:pt x="822228" y="3913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9E696-8F03-4E20-AC66-02721E376186}">
      <dsp:nvSpPr>
        <dsp:cNvPr id="0" name=""/>
        <dsp:cNvSpPr/>
      </dsp:nvSpPr>
      <dsp:spPr>
        <a:xfrm>
          <a:off x="5804397" y="2101935"/>
          <a:ext cx="822228" cy="391305"/>
        </a:xfrm>
        <a:custGeom>
          <a:avLst/>
          <a:gdLst/>
          <a:ahLst/>
          <a:cxnLst/>
          <a:rect l="0" t="0" r="0" b="0"/>
          <a:pathLst>
            <a:path>
              <a:moveTo>
                <a:pt x="822228" y="0"/>
              </a:moveTo>
              <a:lnTo>
                <a:pt x="822228" y="266663"/>
              </a:lnTo>
              <a:lnTo>
                <a:pt x="0" y="266663"/>
              </a:lnTo>
              <a:lnTo>
                <a:pt x="0" y="3913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96DCB-C72E-43D5-9756-EFB3FCB9DB84}">
      <dsp:nvSpPr>
        <dsp:cNvPr id="0" name=""/>
        <dsp:cNvSpPr/>
      </dsp:nvSpPr>
      <dsp:spPr>
        <a:xfrm>
          <a:off x="4571054" y="856259"/>
          <a:ext cx="2055571" cy="39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3"/>
              </a:lnTo>
              <a:lnTo>
                <a:pt x="2055571" y="266663"/>
              </a:lnTo>
              <a:lnTo>
                <a:pt x="2055571" y="39130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E38CF-86DA-43C6-A46D-E946E0A030BB}">
      <dsp:nvSpPr>
        <dsp:cNvPr id="0" name=""/>
        <dsp:cNvSpPr/>
      </dsp:nvSpPr>
      <dsp:spPr>
        <a:xfrm>
          <a:off x="4159940" y="856259"/>
          <a:ext cx="411114" cy="391305"/>
        </a:xfrm>
        <a:custGeom>
          <a:avLst/>
          <a:gdLst/>
          <a:ahLst/>
          <a:cxnLst/>
          <a:rect l="0" t="0" r="0" b="0"/>
          <a:pathLst>
            <a:path>
              <a:moveTo>
                <a:pt x="411114" y="0"/>
              </a:moveTo>
              <a:lnTo>
                <a:pt x="411114" y="266663"/>
              </a:lnTo>
              <a:lnTo>
                <a:pt x="0" y="266663"/>
              </a:lnTo>
              <a:lnTo>
                <a:pt x="0" y="39130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273DD-F303-4490-8D94-8B3758E62B6C}">
      <dsp:nvSpPr>
        <dsp:cNvPr id="0" name=""/>
        <dsp:cNvSpPr/>
      </dsp:nvSpPr>
      <dsp:spPr>
        <a:xfrm>
          <a:off x="2515483" y="2101935"/>
          <a:ext cx="1644456" cy="39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3"/>
              </a:lnTo>
              <a:lnTo>
                <a:pt x="1644456" y="266663"/>
              </a:lnTo>
              <a:lnTo>
                <a:pt x="1644456" y="3913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3A79F-909C-4215-9314-987890E85D05}">
      <dsp:nvSpPr>
        <dsp:cNvPr id="0" name=""/>
        <dsp:cNvSpPr/>
      </dsp:nvSpPr>
      <dsp:spPr>
        <a:xfrm>
          <a:off x="2469763" y="2101935"/>
          <a:ext cx="91440" cy="391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3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A02B7-7848-461B-8128-4D2120C448CF}">
      <dsp:nvSpPr>
        <dsp:cNvPr id="0" name=""/>
        <dsp:cNvSpPr/>
      </dsp:nvSpPr>
      <dsp:spPr>
        <a:xfrm>
          <a:off x="871026" y="2101935"/>
          <a:ext cx="1644456" cy="391305"/>
        </a:xfrm>
        <a:custGeom>
          <a:avLst/>
          <a:gdLst/>
          <a:ahLst/>
          <a:cxnLst/>
          <a:rect l="0" t="0" r="0" b="0"/>
          <a:pathLst>
            <a:path>
              <a:moveTo>
                <a:pt x="1644456" y="0"/>
              </a:moveTo>
              <a:lnTo>
                <a:pt x="1644456" y="266663"/>
              </a:lnTo>
              <a:lnTo>
                <a:pt x="0" y="266663"/>
              </a:lnTo>
              <a:lnTo>
                <a:pt x="0" y="3913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B22FE-6707-4622-A8A2-5868E7E7009C}">
      <dsp:nvSpPr>
        <dsp:cNvPr id="0" name=""/>
        <dsp:cNvSpPr/>
      </dsp:nvSpPr>
      <dsp:spPr>
        <a:xfrm>
          <a:off x="2515483" y="856259"/>
          <a:ext cx="2055571" cy="391305"/>
        </a:xfrm>
        <a:custGeom>
          <a:avLst/>
          <a:gdLst/>
          <a:ahLst/>
          <a:cxnLst/>
          <a:rect l="0" t="0" r="0" b="0"/>
          <a:pathLst>
            <a:path>
              <a:moveTo>
                <a:pt x="2055571" y="0"/>
              </a:moveTo>
              <a:lnTo>
                <a:pt x="2055571" y="266663"/>
              </a:lnTo>
              <a:lnTo>
                <a:pt x="0" y="266663"/>
              </a:lnTo>
              <a:lnTo>
                <a:pt x="0" y="39130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FBC8A-2F7A-4634-922C-E719AA40220E}">
      <dsp:nvSpPr>
        <dsp:cNvPr id="0" name=""/>
        <dsp:cNvSpPr/>
      </dsp:nvSpPr>
      <dsp:spPr>
        <a:xfrm>
          <a:off x="2601099" y="1889"/>
          <a:ext cx="3939910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3CE361-A956-4BBE-B56B-6E916B809665}">
      <dsp:nvSpPr>
        <dsp:cNvPr id="0" name=""/>
        <dsp:cNvSpPr/>
      </dsp:nvSpPr>
      <dsp:spPr>
        <a:xfrm>
          <a:off x="2750595" y="143910"/>
          <a:ext cx="3939910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Presupuesto Vigencia Fiscal 2017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rgbClr val="00B050"/>
              </a:solidFill>
            </a:rPr>
            <a:t>$186,428,716,667</a:t>
          </a:r>
          <a:endParaRPr lang="es-ES" sz="1600" kern="1200" dirty="0">
            <a:solidFill>
              <a:srgbClr val="00B050"/>
            </a:solidFill>
          </a:endParaRPr>
        </a:p>
      </dsp:txBody>
      <dsp:txXfrm>
        <a:off x="2775619" y="168934"/>
        <a:ext cx="3889862" cy="804322"/>
      </dsp:txXfrm>
    </dsp:sp>
    <dsp:sp modelId="{DC3A7FC7-41E1-416D-B3E8-397C9F0B8B8B}">
      <dsp:nvSpPr>
        <dsp:cNvPr id="0" name=""/>
        <dsp:cNvSpPr/>
      </dsp:nvSpPr>
      <dsp:spPr>
        <a:xfrm>
          <a:off x="1842751" y="1247565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1B7863-6399-4A30-8786-6614F4D3B37E}">
      <dsp:nvSpPr>
        <dsp:cNvPr id="0" name=""/>
        <dsp:cNvSpPr/>
      </dsp:nvSpPr>
      <dsp:spPr>
        <a:xfrm>
          <a:off x="1992247" y="1389587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effectLst/>
            </a:rPr>
            <a:t>Funcionamiento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>
              <a:solidFill>
                <a:srgbClr val="00B050"/>
              </a:solidFill>
              <a:effectLst/>
            </a:rPr>
            <a:t>$20,222,716,667</a:t>
          </a:r>
          <a:endParaRPr lang="es-ES" sz="1000" b="1" kern="1200" dirty="0">
            <a:solidFill>
              <a:srgbClr val="00B050"/>
            </a:solidFill>
            <a:effectLst/>
          </a:endParaRPr>
        </a:p>
      </dsp:txBody>
      <dsp:txXfrm>
        <a:off x="2017271" y="1414611"/>
        <a:ext cx="1295416" cy="804322"/>
      </dsp:txXfrm>
    </dsp:sp>
    <dsp:sp modelId="{31BE3BE3-7D18-481A-A37F-806DA266C7C3}">
      <dsp:nvSpPr>
        <dsp:cNvPr id="0" name=""/>
        <dsp:cNvSpPr/>
      </dsp:nvSpPr>
      <dsp:spPr>
        <a:xfrm>
          <a:off x="198294" y="2493241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10D9A3-A5D4-46D4-B15B-EBA88C1C53C0}">
      <dsp:nvSpPr>
        <dsp:cNvPr id="0" name=""/>
        <dsp:cNvSpPr/>
      </dsp:nvSpPr>
      <dsp:spPr>
        <a:xfrm>
          <a:off x="347790" y="2635263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Gastos de Personal </a:t>
          </a:r>
          <a:r>
            <a:rPr lang="es-CO" sz="1000" b="0" kern="1200" dirty="0">
              <a:solidFill>
                <a:srgbClr val="00B050"/>
              </a:solidFill>
            </a:rPr>
            <a:t>$15,257,316,667</a:t>
          </a:r>
          <a:endParaRPr lang="es-ES" sz="1000" b="0" kern="1200" dirty="0">
            <a:solidFill>
              <a:srgbClr val="00B050"/>
            </a:solidFill>
          </a:endParaRPr>
        </a:p>
      </dsp:txBody>
      <dsp:txXfrm>
        <a:off x="372814" y="2660287"/>
        <a:ext cx="1295416" cy="804322"/>
      </dsp:txXfrm>
    </dsp:sp>
    <dsp:sp modelId="{F34D2EFE-38B0-4459-925C-683E5F5C7628}">
      <dsp:nvSpPr>
        <dsp:cNvPr id="0" name=""/>
        <dsp:cNvSpPr/>
      </dsp:nvSpPr>
      <dsp:spPr>
        <a:xfrm>
          <a:off x="1842751" y="2493241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DBE1B2-F19A-4CFB-B406-EEC7B61FCDCD}">
      <dsp:nvSpPr>
        <dsp:cNvPr id="0" name=""/>
        <dsp:cNvSpPr/>
      </dsp:nvSpPr>
      <dsp:spPr>
        <a:xfrm>
          <a:off x="1992247" y="2635263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/>
            <a:t>Gastos Generales </a:t>
          </a:r>
          <a:r>
            <a:rPr lang="es-CO" sz="1000" b="0" kern="1200" dirty="0">
              <a:solidFill>
                <a:srgbClr val="00B050"/>
              </a:solidFill>
            </a:rPr>
            <a:t>$3,822,400,000</a:t>
          </a:r>
          <a:endParaRPr lang="es-ES" sz="1000" b="0" kern="1200" dirty="0">
            <a:solidFill>
              <a:srgbClr val="00B050"/>
            </a:solidFill>
          </a:endParaRPr>
        </a:p>
      </dsp:txBody>
      <dsp:txXfrm>
        <a:off x="2017271" y="2660287"/>
        <a:ext cx="1295416" cy="804322"/>
      </dsp:txXfrm>
    </dsp:sp>
    <dsp:sp modelId="{E33852D5-DC4B-4DB5-92D7-B3EB64E0AE59}">
      <dsp:nvSpPr>
        <dsp:cNvPr id="0" name=""/>
        <dsp:cNvSpPr/>
      </dsp:nvSpPr>
      <dsp:spPr>
        <a:xfrm>
          <a:off x="3487208" y="2493241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CB3C30-D7A0-4918-8313-E5D6EAE558A8}">
      <dsp:nvSpPr>
        <dsp:cNvPr id="0" name=""/>
        <dsp:cNvSpPr/>
      </dsp:nvSpPr>
      <dsp:spPr>
        <a:xfrm>
          <a:off x="3636704" y="2635263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/>
            <a:t>Transferencias </a:t>
          </a:r>
          <a:r>
            <a:rPr lang="es-CO" sz="1000" b="0" kern="1200" dirty="0">
              <a:solidFill>
                <a:srgbClr val="00B050"/>
              </a:solidFill>
            </a:rPr>
            <a:t>$1,143,000,000</a:t>
          </a:r>
          <a:endParaRPr lang="es-ES" sz="1000" b="0" kern="1200" dirty="0">
            <a:solidFill>
              <a:srgbClr val="00B050"/>
            </a:solidFill>
          </a:endParaRPr>
        </a:p>
      </dsp:txBody>
      <dsp:txXfrm>
        <a:off x="3661728" y="2660287"/>
        <a:ext cx="1295416" cy="804322"/>
      </dsp:txXfrm>
    </dsp:sp>
    <dsp:sp modelId="{137C8229-D3C3-405D-926E-3461ADB13D68}">
      <dsp:nvSpPr>
        <dsp:cNvPr id="0" name=""/>
        <dsp:cNvSpPr/>
      </dsp:nvSpPr>
      <dsp:spPr>
        <a:xfrm>
          <a:off x="3487208" y="1247565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4AC8E8-127D-4281-B18C-815B8FB2EA91}">
      <dsp:nvSpPr>
        <dsp:cNvPr id="0" name=""/>
        <dsp:cNvSpPr/>
      </dsp:nvSpPr>
      <dsp:spPr>
        <a:xfrm>
          <a:off x="3636704" y="1389587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Deuda Pública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>
              <a:solidFill>
                <a:srgbClr val="00B050"/>
              </a:solidFill>
            </a:rPr>
            <a:t>$106,000,000</a:t>
          </a:r>
          <a:endParaRPr lang="es-ES" sz="1000" b="1" kern="1200" dirty="0">
            <a:solidFill>
              <a:srgbClr val="00B050"/>
            </a:solidFill>
          </a:endParaRPr>
        </a:p>
      </dsp:txBody>
      <dsp:txXfrm>
        <a:off x="3661728" y="1414611"/>
        <a:ext cx="1295416" cy="804322"/>
      </dsp:txXfrm>
    </dsp:sp>
    <dsp:sp modelId="{17761FEC-A8C1-4443-8723-169DA2C07FC0}">
      <dsp:nvSpPr>
        <dsp:cNvPr id="0" name=""/>
        <dsp:cNvSpPr/>
      </dsp:nvSpPr>
      <dsp:spPr>
        <a:xfrm>
          <a:off x="5953893" y="1247565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CF2A6F-AEEF-4F14-A473-78E762C984C7}">
      <dsp:nvSpPr>
        <dsp:cNvPr id="0" name=""/>
        <dsp:cNvSpPr/>
      </dsp:nvSpPr>
      <dsp:spPr>
        <a:xfrm>
          <a:off x="6103389" y="1389587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Inversión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>
              <a:solidFill>
                <a:srgbClr val="00B050"/>
              </a:solidFill>
            </a:rPr>
            <a:t>$166,100,000,000</a:t>
          </a:r>
          <a:endParaRPr lang="es-ES" sz="1000" b="1" kern="1200" dirty="0">
            <a:solidFill>
              <a:srgbClr val="00B050"/>
            </a:solidFill>
          </a:endParaRPr>
        </a:p>
      </dsp:txBody>
      <dsp:txXfrm>
        <a:off x="6128413" y="1414611"/>
        <a:ext cx="1295416" cy="804322"/>
      </dsp:txXfrm>
    </dsp:sp>
    <dsp:sp modelId="{58ACCA99-9D9D-4E15-9733-7F1004A02682}">
      <dsp:nvSpPr>
        <dsp:cNvPr id="0" name=""/>
        <dsp:cNvSpPr/>
      </dsp:nvSpPr>
      <dsp:spPr>
        <a:xfrm>
          <a:off x="5131664" y="2493241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BD749E-7936-492C-8444-D85040FEF57E}">
      <dsp:nvSpPr>
        <dsp:cNvPr id="0" name=""/>
        <dsp:cNvSpPr/>
      </dsp:nvSpPr>
      <dsp:spPr>
        <a:xfrm>
          <a:off x="5281161" y="2635263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Ordenamiento Social y Uso Productivo del Territorio Rural </a:t>
          </a:r>
          <a:r>
            <a:rPr lang="es-CO" sz="1000" b="0" kern="1200" dirty="0">
              <a:solidFill>
                <a:srgbClr val="00B050"/>
              </a:solidFill>
            </a:rPr>
            <a:t>$162,400,000,000</a:t>
          </a:r>
          <a:endParaRPr lang="es-ES" sz="1000" b="0" kern="1200" dirty="0">
            <a:solidFill>
              <a:srgbClr val="00B050"/>
            </a:solidFill>
          </a:endParaRPr>
        </a:p>
      </dsp:txBody>
      <dsp:txXfrm>
        <a:off x="5306185" y="2660287"/>
        <a:ext cx="1295416" cy="804322"/>
      </dsp:txXfrm>
    </dsp:sp>
    <dsp:sp modelId="{5EB09985-122B-4B43-99E3-122A574C7F01}">
      <dsp:nvSpPr>
        <dsp:cNvPr id="0" name=""/>
        <dsp:cNvSpPr/>
      </dsp:nvSpPr>
      <dsp:spPr>
        <a:xfrm>
          <a:off x="6776121" y="2493241"/>
          <a:ext cx="1345464" cy="854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27D8AB-56C9-4684-A534-DEE0914506A9}">
      <dsp:nvSpPr>
        <dsp:cNvPr id="0" name=""/>
        <dsp:cNvSpPr/>
      </dsp:nvSpPr>
      <dsp:spPr>
        <a:xfrm>
          <a:off x="6925617" y="2635263"/>
          <a:ext cx="1345464" cy="854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Fortalecimiento de la Gestión y Dirección del Sector Agropecuario </a:t>
          </a:r>
          <a:r>
            <a:rPr lang="es-CO" sz="1000" b="0" kern="1200" dirty="0">
              <a:solidFill>
                <a:srgbClr val="00B050"/>
              </a:solidFill>
            </a:rPr>
            <a:t>$3,700,000,000</a:t>
          </a:r>
          <a:endParaRPr lang="es-ES" sz="1000" b="0" kern="1200" dirty="0">
            <a:solidFill>
              <a:srgbClr val="00B050"/>
            </a:solidFill>
          </a:endParaRPr>
        </a:p>
      </dsp:txBody>
      <dsp:txXfrm>
        <a:off x="6950641" y="2660287"/>
        <a:ext cx="1295416" cy="804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2429375"/>
            <a:ext cx="9144000" cy="1253613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32324" y="2700836"/>
            <a:ext cx="3246540" cy="7683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Capítulo</a:t>
            </a:r>
          </a:p>
        </p:txBody>
      </p:sp>
      <p:pic>
        <p:nvPicPr>
          <p:cNvPr id="2" name="Imagen 1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80" y="5676473"/>
            <a:ext cx="2803028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"/>
          <p:cNvSpPr/>
          <p:nvPr userDrawn="1"/>
        </p:nvSpPr>
        <p:spPr>
          <a:xfrm>
            <a:off x="4555612" y="2429375"/>
            <a:ext cx="4588387" cy="1253613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86710" y="2687626"/>
            <a:ext cx="4295058" cy="70512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5" name="Imagen 4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80" y="5676473"/>
            <a:ext cx="2803028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4531585" y="1696766"/>
            <a:ext cx="4317436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308863" y="1697483"/>
            <a:ext cx="4082867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4391730" cy="614526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863" y="794772"/>
            <a:ext cx="385346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8" name="Imagen 7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80" y="5676473"/>
            <a:ext cx="2803028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contenido 15"/>
          <p:cNvSpPr>
            <a:spLocks noGrp="1"/>
          </p:cNvSpPr>
          <p:nvPr>
            <p:ph sz="quarter" idx="11"/>
          </p:nvPr>
        </p:nvSpPr>
        <p:spPr>
          <a:xfrm>
            <a:off x="2195870" y="736600"/>
            <a:ext cx="6696609" cy="463836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6 Rectángulo"/>
          <p:cNvSpPr/>
          <p:nvPr userDrawn="1"/>
        </p:nvSpPr>
        <p:spPr>
          <a:xfrm>
            <a:off x="0" y="2429375"/>
            <a:ext cx="2072153" cy="1253613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83" y="2725084"/>
            <a:ext cx="1836994" cy="551765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6" name="Imagen 5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80" y="5676473"/>
            <a:ext cx="2803028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/>
          <p:cNvSpPr>
            <a:spLocks noGrp="1"/>
          </p:cNvSpPr>
          <p:nvPr>
            <p:ph type="pic" sz="quarter" idx="10"/>
          </p:nvPr>
        </p:nvSpPr>
        <p:spPr>
          <a:xfrm>
            <a:off x="0" y="2060677"/>
            <a:ext cx="9144000" cy="32323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4" name="6 Rectángulo"/>
          <p:cNvSpPr/>
          <p:nvPr userDrawn="1"/>
        </p:nvSpPr>
        <p:spPr>
          <a:xfrm>
            <a:off x="0" y="807064"/>
            <a:ext cx="9143999" cy="1253613"/>
          </a:xfrm>
          <a:prstGeom prst="rect">
            <a:avLst/>
          </a:prstGeom>
          <a:solidFill>
            <a:srgbClr val="3B6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023891"/>
            <a:ext cx="8229600" cy="70971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6" name="Imagen 5" descr="Plantilla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80" y="5676473"/>
            <a:ext cx="2803028" cy="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3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" y="773115"/>
            <a:ext cx="4343400" cy="442453"/>
          </a:xfrm>
        </p:spPr>
        <p:txBody>
          <a:bodyPr/>
          <a:lstStyle/>
          <a:p>
            <a:r>
              <a:rPr lang="es-CO" sz="2000" dirty="0"/>
              <a:t>Resumen </a:t>
            </a:r>
            <a:r>
              <a:rPr lang="es-CO" sz="2000" dirty="0" smtClean="0"/>
              <a:t>Presupuestal </a:t>
            </a:r>
            <a:r>
              <a:rPr lang="es-CO" sz="2000" dirty="0"/>
              <a:t>ANT 2017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37020" y="1467869"/>
            <a:ext cx="2978079" cy="369332"/>
          </a:xfrm>
          <a:prstGeom prst="rect">
            <a:avLst/>
          </a:prstGeom>
          <a:ln>
            <a:solidFill>
              <a:srgbClr val="3B6F4D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Detalle del Presupuesto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67010749"/>
              </p:ext>
            </p:extLst>
          </p:nvPr>
        </p:nvGraphicFramePr>
        <p:xfrm>
          <a:off x="308863" y="1969477"/>
          <a:ext cx="8469377" cy="3491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356" y="328613"/>
            <a:ext cx="1708884" cy="22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56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Tahoma</vt:lpstr>
      <vt:lpstr>Tema de Office</vt:lpstr>
      <vt:lpstr>Resumen Presupuestal ANT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Jose Carlos Orozco Zequeda</cp:lastModifiedBy>
  <cp:revision>78</cp:revision>
  <dcterms:created xsi:type="dcterms:W3CDTF">2014-10-20T21:00:03Z</dcterms:created>
  <dcterms:modified xsi:type="dcterms:W3CDTF">2017-07-11T12:18:25Z</dcterms:modified>
</cp:coreProperties>
</file>